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8288000" cy="10287000"/>
  <p:notesSz cx="6858000" cy="9144000"/>
  <p:embeddedFontLst>
    <p:embeddedFont>
      <p:font typeface="Poppins Bold" panose="00000800000000000000"/>
      <p:bold r:id="rId17"/>
    </p:embeddedFont>
    <p:embeddedFont>
      <p:font typeface="Poppins Bold" panose="00000800000000000000" charset="0"/>
      <p:bold r:id="rId18"/>
    </p:embeddedFont>
    <p:embeddedFont>
      <p:font typeface="Poppins" panose="00000500000000000000"/>
      <p:regular r:id="rId19"/>
    </p:embeddedFont>
    <p:embeddedFont>
      <p:font typeface="Fredoka One" panose="02000000000000000000"/>
      <p:regular r:id="rId20"/>
    </p:embeddedFont>
    <p:embeddedFont>
      <p:font typeface="Nunito Bold" panose="00000800000000000000"/>
      <p:bold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svg"/><Relationship Id="rId7" Type="http://schemas.openxmlformats.org/officeDocument/2006/relationships/image" Target="../media/image14.png"/><Relationship Id="rId6" Type="http://schemas.openxmlformats.org/officeDocument/2006/relationships/image" Target="../media/image17.svg"/><Relationship Id="rId5" Type="http://schemas.openxmlformats.org/officeDocument/2006/relationships/image" Target="../media/image29.png"/><Relationship Id="rId4" Type="http://schemas.openxmlformats.org/officeDocument/2006/relationships/image" Target="../media/image6.svg"/><Relationship Id="rId3" Type="http://schemas.openxmlformats.org/officeDocument/2006/relationships/image" Target="../media/image9.png"/><Relationship Id="rId2" Type="http://schemas.openxmlformats.org/officeDocument/2006/relationships/image" Target="../media/image5.sv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29.png"/><Relationship Id="rId3" Type="http://schemas.openxmlformats.org/officeDocument/2006/relationships/image" Target="../media/image18.svg"/><Relationship Id="rId2" Type="http://schemas.openxmlformats.org/officeDocument/2006/relationships/image" Target="../media/image31.png"/><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6.png"/><Relationship Id="rId7" Type="http://schemas.openxmlformats.org/officeDocument/2006/relationships/image" Target="../media/image3.svg"/><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4.png"/><Relationship Id="rId3" Type="http://schemas.openxmlformats.org/officeDocument/2006/relationships/image" Target="../media/image1.sv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jpe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5.svg"/><Relationship Id="rId3" Type="http://schemas.openxmlformats.org/officeDocument/2006/relationships/image" Target="../media/image8.png"/><Relationship Id="rId2" Type="http://schemas.openxmlformats.org/officeDocument/2006/relationships/image" Target="../media/image4.sv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6.pn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2.svg"/><Relationship Id="rId3"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15.png"/><Relationship Id="rId4" Type="http://schemas.openxmlformats.org/officeDocument/2006/relationships/image" Target="../media/image4.svg"/><Relationship Id="rId3" Type="http://schemas.openxmlformats.org/officeDocument/2006/relationships/image" Target="../media/image6.png"/><Relationship Id="rId2" Type="http://schemas.openxmlformats.org/officeDocument/2006/relationships/image" Target="../media/image8.sv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8.svg"/><Relationship Id="rId7" Type="http://schemas.openxmlformats.org/officeDocument/2006/relationships/image" Target="../media/image14.png"/><Relationship Id="rId6" Type="http://schemas.openxmlformats.org/officeDocument/2006/relationships/image" Target="../media/image10.sv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4.png"/><Relationship Id="rId2" Type="http://schemas.openxmlformats.org/officeDocument/2006/relationships/image" Target="../media/image4.svg"/><Relationship Id="rId18" Type="http://schemas.openxmlformats.org/officeDocument/2006/relationships/slideLayout" Target="../slideLayouts/slideLayout7.xml"/><Relationship Id="rId17" Type="http://schemas.openxmlformats.org/officeDocument/2006/relationships/image" Target="../media/image14.svg"/><Relationship Id="rId16" Type="http://schemas.openxmlformats.org/officeDocument/2006/relationships/image" Target="../media/image21.png"/><Relationship Id="rId15" Type="http://schemas.openxmlformats.org/officeDocument/2006/relationships/image" Target="../media/image13.svg"/><Relationship Id="rId14" Type="http://schemas.openxmlformats.org/officeDocument/2006/relationships/image" Target="../media/image20.png"/><Relationship Id="rId13" Type="http://schemas.openxmlformats.org/officeDocument/2006/relationships/image" Target="../media/image12.svg"/><Relationship Id="rId12" Type="http://schemas.openxmlformats.org/officeDocument/2006/relationships/image" Target="../media/image19.png"/><Relationship Id="rId11" Type="http://schemas.openxmlformats.org/officeDocument/2006/relationships/image" Target="../media/image18.jpeg"/><Relationship Id="rId10" Type="http://schemas.openxmlformats.org/officeDocument/2006/relationships/image" Target="../media/image11.sv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16.svg"/><Relationship Id="rId5" Type="http://schemas.openxmlformats.org/officeDocument/2006/relationships/image" Target="../media/image23.png"/><Relationship Id="rId4" Type="http://schemas.openxmlformats.org/officeDocument/2006/relationships/image" Target="../media/image15.svg"/><Relationship Id="rId3" Type="http://schemas.openxmlformats.org/officeDocument/2006/relationships/image" Target="../media/image22.png"/><Relationship Id="rId2" Type="http://schemas.openxmlformats.org/officeDocument/2006/relationships/image" Target="../media/image4.svg"/><Relationship Id="rId11" Type="http://schemas.openxmlformats.org/officeDocument/2006/relationships/slideLayout" Target="../slideLayouts/slideLayout7.xml"/><Relationship Id="rId10" Type="http://schemas.openxmlformats.org/officeDocument/2006/relationships/image" Target="../media/image27.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5.svg"/><Relationship Id="rId3" Type="http://schemas.openxmlformats.org/officeDocument/2006/relationships/image" Target="../media/image8.png"/><Relationship Id="rId2" Type="http://schemas.openxmlformats.org/officeDocument/2006/relationships/image" Target="../media/image4.sv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D9E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8534609" y="597814"/>
            <a:ext cx="1218782" cy="1504669"/>
          </a:xfrm>
          <a:prstGeom prst="rect">
            <a:avLst/>
          </a:prstGeom>
        </p:spPr>
      </p:pic>
      <p:sp>
        <p:nvSpPr>
          <p:cNvPr id="3" name="TextBox 3"/>
          <p:cNvSpPr txBox="1"/>
          <p:nvPr/>
        </p:nvSpPr>
        <p:spPr>
          <a:xfrm>
            <a:off x="727333" y="2475698"/>
            <a:ext cx="16833333" cy="1629107"/>
          </a:xfrm>
          <a:prstGeom prst="rect">
            <a:avLst/>
          </a:prstGeom>
        </p:spPr>
        <p:txBody>
          <a:bodyPr lIns="0" tIns="0" rIns="0" bIns="0" rtlCol="0" anchor="t">
            <a:spAutoFit/>
          </a:bodyPr>
          <a:lstStyle/>
          <a:p>
            <a:pPr>
              <a:lnSpc>
                <a:spcPts val="6150"/>
              </a:lnSpc>
            </a:pPr>
            <a:r>
              <a:rPr lang="en-US" sz="4395" dirty="0">
                <a:solidFill>
                  <a:srgbClr val="000000"/>
                </a:solidFill>
                <a:latin typeface="Poppins Bold" panose="00000800000000000000"/>
              </a:rPr>
              <a:t>   CHITTAGONG UNIVERSITY OF ENGINEERING &amp; TECHNOLOGY</a:t>
            </a:r>
            <a:endParaRPr lang="en-US" sz="4395" dirty="0">
              <a:solidFill>
                <a:srgbClr val="000000"/>
              </a:solidFill>
              <a:latin typeface="Poppins Bold" panose="00000800000000000000"/>
            </a:endParaRPr>
          </a:p>
          <a:p>
            <a:pPr>
              <a:lnSpc>
                <a:spcPts val="6680"/>
              </a:lnSpc>
              <a:spcBef>
                <a:spcPct val="0"/>
              </a:spcBef>
            </a:pPr>
            <a:endParaRPr lang="en-US" sz="4395" dirty="0">
              <a:solidFill>
                <a:srgbClr val="000000"/>
              </a:solidFill>
              <a:latin typeface="Poppins Bold" panose="00000800000000000000"/>
            </a:endParaRPr>
          </a:p>
        </p:txBody>
      </p:sp>
      <p:sp>
        <p:nvSpPr>
          <p:cNvPr id="6" name="TextBox 6"/>
          <p:cNvSpPr txBox="1"/>
          <p:nvPr/>
        </p:nvSpPr>
        <p:spPr>
          <a:xfrm>
            <a:off x="3882736" y="4396368"/>
            <a:ext cx="9753469" cy="717632"/>
          </a:xfrm>
          <a:prstGeom prst="rect">
            <a:avLst/>
          </a:prstGeom>
        </p:spPr>
        <p:txBody>
          <a:bodyPr lIns="0" tIns="0" rIns="0" bIns="0" rtlCol="0" anchor="t">
            <a:spAutoFit/>
          </a:bodyPr>
          <a:lstStyle/>
          <a:p>
            <a:pPr algn="ctr">
              <a:lnSpc>
                <a:spcPts val="5855"/>
              </a:lnSpc>
              <a:spcBef>
                <a:spcPct val="0"/>
              </a:spcBef>
            </a:pPr>
            <a:r>
              <a:rPr lang="en-US" sz="4180" dirty="0">
                <a:solidFill>
                  <a:srgbClr val="000000"/>
                </a:solidFill>
                <a:latin typeface="Poppins Bold" panose="00000800000000000000"/>
              </a:rPr>
              <a:t> </a:t>
            </a:r>
            <a:endParaRPr lang="en-US" sz="4180" dirty="0">
              <a:solidFill>
                <a:srgbClr val="000000"/>
              </a:solidFill>
              <a:latin typeface="Poppins Bold" panose="00000800000000000000"/>
            </a:endParaRPr>
          </a:p>
        </p:txBody>
      </p:sp>
      <p:sp>
        <p:nvSpPr>
          <p:cNvPr id="7" name="TextBox 7"/>
          <p:cNvSpPr txBox="1"/>
          <p:nvPr/>
        </p:nvSpPr>
        <p:spPr>
          <a:xfrm>
            <a:off x="1028700" y="6119982"/>
            <a:ext cx="5061645" cy="1566252"/>
          </a:xfrm>
          <a:prstGeom prst="rect">
            <a:avLst/>
          </a:prstGeom>
        </p:spPr>
        <p:txBody>
          <a:bodyPr lIns="0" tIns="0" rIns="0" bIns="0" rtlCol="0" anchor="t">
            <a:spAutoFit/>
          </a:bodyPr>
          <a:lstStyle/>
          <a:p>
            <a:pPr>
              <a:lnSpc>
                <a:spcPts val="7000"/>
              </a:lnSpc>
            </a:pPr>
            <a:r>
              <a:rPr lang="en-US" sz="5000">
                <a:solidFill>
                  <a:srgbClr val="000000"/>
                </a:solidFill>
                <a:latin typeface="Poppins Bold" panose="00000800000000000000"/>
              </a:rPr>
              <a:t>Presented By:</a:t>
            </a:r>
            <a:endParaRPr lang="en-US" sz="5000">
              <a:solidFill>
                <a:srgbClr val="000000"/>
              </a:solidFill>
              <a:latin typeface="Poppins Bold" panose="00000800000000000000"/>
            </a:endParaRPr>
          </a:p>
          <a:p>
            <a:pPr>
              <a:lnSpc>
                <a:spcPts val="5140"/>
              </a:lnSpc>
              <a:spcBef>
                <a:spcPct val="0"/>
              </a:spcBef>
            </a:pPr>
            <a:endParaRPr lang="en-US" sz="5000">
              <a:solidFill>
                <a:srgbClr val="000000"/>
              </a:solidFill>
              <a:latin typeface="Poppins Bold" panose="00000800000000000000"/>
            </a:endParaRPr>
          </a:p>
        </p:txBody>
      </p:sp>
      <p:sp>
        <p:nvSpPr>
          <p:cNvPr id="8" name="TextBox 8"/>
          <p:cNvSpPr txBox="1"/>
          <p:nvPr/>
        </p:nvSpPr>
        <p:spPr>
          <a:xfrm>
            <a:off x="1028700" y="6763233"/>
            <a:ext cx="8874856" cy="876807"/>
          </a:xfrm>
          <a:prstGeom prst="rect">
            <a:avLst/>
          </a:prstGeom>
        </p:spPr>
        <p:txBody>
          <a:bodyPr lIns="0" tIns="0" rIns="0" bIns="0" rtlCol="0" anchor="t">
            <a:spAutoFit/>
          </a:bodyPr>
          <a:lstStyle/>
          <a:p>
            <a:pPr>
              <a:lnSpc>
                <a:spcPts val="6795"/>
              </a:lnSpc>
              <a:spcBef>
                <a:spcPct val="0"/>
              </a:spcBef>
            </a:pPr>
            <a:r>
              <a:rPr lang="en-US" sz="4855" dirty="0">
                <a:solidFill>
                  <a:srgbClr val="000000"/>
                </a:solidFill>
                <a:latin typeface="Poppins Bold" panose="00000800000000000000"/>
              </a:rPr>
              <a:t>Tayba Busra (1908017)</a:t>
            </a:r>
            <a:endParaRPr lang="en-US" sz="4855" dirty="0">
              <a:solidFill>
                <a:srgbClr val="000000"/>
              </a:solidFill>
              <a:latin typeface="Poppins Bold" panose="00000800000000000000"/>
            </a:endParaRPr>
          </a:p>
        </p:txBody>
      </p:sp>
      <p:sp>
        <p:nvSpPr>
          <p:cNvPr id="9" name="TextBox 9"/>
          <p:cNvSpPr txBox="1"/>
          <p:nvPr/>
        </p:nvSpPr>
        <p:spPr>
          <a:xfrm>
            <a:off x="8517995" y="5729066"/>
            <a:ext cx="5821201" cy="1566252"/>
          </a:xfrm>
          <a:prstGeom prst="rect">
            <a:avLst/>
          </a:prstGeom>
        </p:spPr>
        <p:txBody>
          <a:bodyPr lIns="0" tIns="0" rIns="0" bIns="0" rtlCol="0" anchor="t">
            <a:spAutoFit/>
          </a:bodyPr>
          <a:lstStyle/>
          <a:p>
            <a:pPr algn="ctr">
              <a:lnSpc>
                <a:spcPts val="7000"/>
              </a:lnSpc>
            </a:pPr>
            <a:r>
              <a:rPr lang="en-US" sz="5000">
                <a:solidFill>
                  <a:srgbClr val="000000"/>
                </a:solidFill>
                <a:latin typeface="Poppins Bold" panose="00000800000000000000"/>
              </a:rPr>
              <a:t>Presented TO:</a:t>
            </a:r>
            <a:endParaRPr lang="en-US" sz="5000">
              <a:solidFill>
                <a:srgbClr val="000000"/>
              </a:solidFill>
              <a:latin typeface="Poppins Bold" panose="00000800000000000000"/>
            </a:endParaRPr>
          </a:p>
          <a:p>
            <a:pPr algn="ctr">
              <a:lnSpc>
                <a:spcPts val="5140"/>
              </a:lnSpc>
              <a:spcBef>
                <a:spcPct val="0"/>
              </a:spcBef>
            </a:pPr>
            <a:endParaRPr lang="en-US" sz="5000">
              <a:solidFill>
                <a:srgbClr val="000000"/>
              </a:solidFill>
              <a:latin typeface="Poppins Bold" panose="00000800000000000000"/>
            </a:endParaRPr>
          </a:p>
        </p:txBody>
      </p:sp>
      <p:sp>
        <p:nvSpPr>
          <p:cNvPr id="10" name="TextBox 10"/>
          <p:cNvSpPr txBox="1"/>
          <p:nvPr/>
        </p:nvSpPr>
        <p:spPr>
          <a:xfrm>
            <a:off x="1028700" y="7543359"/>
            <a:ext cx="8874856" cy="827791"/>
          </a:xfrm>
          <a:prstGeom prst="rect">
            <a:avLst/>
          </a:prstGeom>
        </p:spPr>
        <p:txBody>
          <a:bodyPr lIns="0" tIns="0" rIns="0" bIns="0" rtlCol="0" anchor="t">
            <a:spAutoFit/>
          </a:bodyPr>
          <a:lstStyle/>
          <a:p>
            <a:pPr>
              <a:lnSpc>
                <a:spcPts val="6775"/>
              </a:lnSpc>
              <a:spcBef>
                <a:spcPct val="0"/>
              </a:spcBef>
            </a:pPr>
            <a:r>
              <a:rPr lang="en-US" sz="4840" dirty="0">
                <a:solidFill>
                  <a:srgbClr val="000000"/>
                </a:solidFill>
                <a:latin typeface="Poppins Bold" panose="00000800000000000000"/>
              </a:rPr>
              <a:t>M.I. Yasir Arafat(1908031)</a:t>
            </a:r>
            <a:endParaRPr lang="en-US" sz="4840" dirty="0">
              <a:solidFill>
                <a:srgbClr val="000000"/>
              </a:solidFill>
              <a:latin typeface="Poppins Bold" panose="00000800000000000000"/>
            </a:endParaRPr>
          </a:p>
        </p:txBody>
      </p:sp>
      <p:sp>
        <p:nvSpPr>
          <p:cNvPr id="11" name="TextBox 11"/>
          <p:cNvSpPr txBox="1"/>
          <p:nvPr/>
        </p:nvSpPr>
        <p:spPr>
          <a:xfrm>
            <a:off x="9144000" y="6418511"/>
            <a:ext cx="8874856" cy="876807"/>
          </a:xfrm>
          <a:prstGeom prst="rect">
            <a:avLst/>
          </a:prstGeom>
        </p:spPr>
        <p:txBody>
          <a:bodyPr lIns="0" tIns="0" rIns="0" bIns="0" rtlCol="0" anchor="t">
            <a:spAutoFit/>
          </a:bodyPr>
          <a:lstStyle/>
          <a:p>
            <a:pPr>
              <a:lnSpc>
                <a:spcPts val="6795"/>
              </a:lnSpc>
              <a:spcBef>
                <a:spcPct val="0"/>
              </a:spcBef>
            </a:pPr>
            <a:r>
              <a:rPr lang="en-US" sz="4855" dirty="0" err="1">
                <a:solidFill>
                  <a:srgbClr val="000000"/>
                </a:solidFill>
                <a:latin typeface="Poppins Bold" panose="00000800000000000000"/>
              </a:rPr>
              <a:t>Priyanti</a:t>
            </a:r>
            <a:r>
              <a:rPr lang="en-US" sz="4855" dirty="0">
                <a:solidFill>
                  <a:srgbClr val="000000"/>
                </a:solidFill>
                <a:latin typeface="Poppins Bold" panose="00000800000000000000"/>
              </a:rPr>
              <a:t> Paul </a:t>
            </a:r>
            <a:r>
              <a:rPr lang="en-US" sz="4855" dirty="0" err="1">
                <a:solidFill>
                  <a:srgbClr val="000000"/>
                </a:solidFill>
                <a:latin typeface="Poppins Bold" panose="00000800000000000000"/>
              </a:rPr>
              <a:t>Tumpa</a:t>
            </a:r>
            <a:endParaRPr lang="en-US" sz="4855" dirty="0">
              <a:solidFill>
                <a:srgbClr val="000000"/>
              </a:solidFill>
              <a:latin typeface="Poppins Bold" panose="00000800000000000000"/>
            </a:endParaRPr>
          </a:p>
        </p:txBody>
      </p:sp>
      <p:sp>
        <p:nvSpPr>
          <p:cNvPr id="12" name="TextBox 12"/>
          <p:cNvSpPr txBox="1"/>
          <p:nvPr/>
        </p:nvSpPr>
        <p:spPr>
          <a:xfrm>
            <a:off x="9144000" y="7233355"/>
            <a:ext cx="8874856" cy="1146421"/>
          </a:xfrm>
          <a:prstGeom prst="rect">
            <a:avLst/>
          </a:prstGeom>
        </p:spPr>
        <p:txBody>
          <a:bodyPr lIns="0" tIns="0" rIns="0" bIns="0" rtlCol="0" anchor="t">
            <a:spAutoFit/>
          </a:bodyPr>
          <a:lstStyle/>
          <a:p>
            <a:pPr>
              <a:lnSpc>
                <a:spcPts val="4535"/>
              </a:lnSpc>
              <a:spcBef>
                <a:spcPct val="0"/>
              </a:spcBef>
            </a:pPr>
            <a:r>
              <a:rPr lang="en-US" sz="3240" dirty="0">
                <a:solidFill>
                  <a:srgbClr val="000000"/>
                </a:solidFill>
                <a:latin typeface="Poppins Bold" panose="00000800000000000000"/>
              </a:rPr>
              <a:t>Lecturer, Department of Electronics and Telecommunication Engineering at CUET</a:t>
            </a:r>
            <a:endParaRPr lang="en-US" sz="3240" dirty="0">
              <a:solidFill>
                <a:srgbClr val="000000"/>
              </a:solidFill>
              <a:latin typeface="Poppins Bold" panose="00000800000000000000"/>
            </a:endParaRPr>
          </a:p>
        </p:txBody>
      </p:sp>
      <p:sp>
        <p:nvSpPr>
          <p:cNvPr id="13" name="TextBox 13"/>
          <p:cNvSpPr txBox="1"/>
          <p:nvPr/>
        </p:nvSpPr>
        <p:spPr>
          <a:xfrm>
            <a:off x="3260537" y="5019576"/>
            <a:ext cx="11123687" cy="747132"/>
          </a:xfrm>
          <a:prstGeom prst="rect">
            <a:avLst/>
          </a:prstGeom>
        </p:spPr>
        <p:txBody>
          <a:bodyPr lIns="0" tIns="0" rIns="0" bIns="0" rtlCol="0" anchor="t">
            <a:spAutoFit/>
          </a:bodyPr>
          <a:lstStyle/>
          <a:p>
            <a:pPr algn="ctr">
              <a:lnSpc>
                <a:spcPts val="5855"/>
              </a:lnSpc>
              <a:spcBef>
                <a:spcPct val="0"/>
              </a:spcBef>
            </a:pPr>
            <a:r>
              <a:rPr lang="en-US" sz="4180" dirty="0">
                <a:solidFill>
                  <a:srgbClr val="000000"/>
                </a:solidFill>
                <a:latin typeface="Poppins Bold" panose="00000800000000000000"/>
              </a:rPr>
              <a:t> Project Title: E-learning Web Application</a:t>
            </a:r>
            <a:endParaRPr lang="en-US" sz="4180" dirty="0">
              <a:solidFill>
                <a:srgbClr val="000000"/>
              </a:solidFill>
              <a:latin typeface="Poppins Bold" panose="00000800000000000000"/>
            </a:endParaRPr>
          </a:p>
        </p:txBody>
      </p:sp>
      <p:sp>
        <p:nvSpPr>
          <p:cNvPr id="16" name="TextBox 4"/>
          <p:cNvSpPr txBox="1"/>
          <p:nvPr/>
        </p:nvSpPr>
        <p:spPr>
          <a:xfrm>
            <a:off x="0" y="3266439"/>
            <a:ext cx="18288000" cy="2643929"/>
          </a:xfrm>
          <a:prstGeom prst="rect">
            <a:avLst/>
          </a:prstGeom>
        </p:spPr>
        <p:txBody>
          <a:bodyPr lIns="0" tIns="0" rIns="0" bIns="0" rtlCol="0" anchor="t">
            <a:spAutoFit/>
          </a:bodyPr>
          <a:lstStyle/>
          <a:p>
            <a:pPr algn="ctr">
              <a:lnSpc>
                <a:spcPts val="4460"/>
              </a:lnSpc>
            </a:pPr>
            <a:r>
              <a:rPr lang="en-US" sz="3185" dirty="0">
                <a:solidFill>
                  <a:srgbClr val="000000"/>
                </a:solidFill>
                <a:latin typeface="Poppins Bold" panose="00000800000000000000"/>
              </a:rPr>
              <a:t>DEPARTMENT OF ELECTRONICS  AND TELECOMMUNICATION ENGINEERING</a:t>
            </a:r>
            <a:endParaRPr lang="en-US" sz="3185" dirty="0">
              <a:solidFill>
                <a:srgbClr val="000000"/>
              </a:solidFill>
              <a:latin typeface="Poppins Bold" panose="00000800000000000000"/>
            </a:endParaRPr>
          </a:p>
          <a:p>
            <a:pPr algn="ctr">
              <a:lnSpc>
                <a:spcPts val="4460"/>
              </a:lnSpc>
            </a:pPr>
            <a:r>
              <a:rPr lang="en-US" sz="3600" b="1" dirty="0">
                <a:latin typeface="Poppins Bold" panose="00000800000000000000" charset="0"/>
                <a:cs typeface="Poppins Bold" panose="00000800000000000000" charset="0"/>
              </a:rPr>
              <a:t>COURSE CODE:CSE380</a:t>
            </a:r>
            <a:endParaRPr lang="en-US" sz="3600" b="1" dirty="0">
              <a:latin typeface="Poppins Bold" panose="00000800000000000000" charset="0"/>
              <a:cs typeface="Poppins Bold" panose="00000800000000000000" charset="0"/>
            </a:endParaRPr>
          </a:p>
          <a:p>
            <a:pPr algn="ctr">
              <a:lnSpc>
                <a:spcPts val="3900"/>
              </a:lnSpc>
              <a:spcBef>
                <a:spcPct val="0"/>
              </a:spcBef>
            </a:pPr>
            <a:r>
              <a:rPr lang="en-US" sz="4000" b="1" dirty="0">
                <a:latin typeface="Poppins Bold" panose="00000800000000000000" charset="0"/>
                <a:cs typeface="Poppins Bold" panose="00000800000000000000" charset="0"/>
              </a:rPr>
              <a:t>Course Title: Internet Programming</a:t>
            </a:r>
            <a:endParaRPr lang="en-US" sz="4000" b="1" dirty="0">
              <a:latin typeface="Poppins Bold" panose="00000800000000000000" charset="0"/>
              <a:cs typeface="Poppins Bold" panose="00000800000000000000" charset="0"/>
            </a:endParaRPr>
          </a:p>
          <a:p>
            <a:pPr algn="ctr">
              <a:lnSpc>
                <a:spcPts val="3900"/>
              </a:lnSpc>
              <a:spcBef>
                <a:spcPct val="0"/>
              </a:spcBef>
            </a:pPr>
            <a:endParaRPr lang="en-US" sz="3200" dirty="0"/>
          </a:p>
          <a:p>
            <a:pPr algn="ctr">
              <a:lnSpc>
                <a:spcPts val="3900"/>
              </a:lnSpc>
              <a:spcBef>
                <a:spcPct val="0"/>
              </a:spcBef>
            </a:pPr>
            <a:endParaRPr lang="en-US" sz="3185" dirty="0">
              <a:solidFill>
                <a:srgbClr val="000000"/>
              </a:solidFill>
              <a:latin typeface="Poppins Bold" panose="00000800000000000000"/>
            </a:endParaRPr>
          </a:p>
        </p:txBody>
      </p:sp>
      <p:sp>
        <p:nvSpPr>
          <p:cNvPr id="17" name="TextBox 4"/>
          <p:cNvSpPr txBox="1"/>
          <p:nvPr/>
        </p:nvSpPr>
        <p:spPr>
          <a:xfrm>
            <a:off x="-3429000" y="3103848"/>
            <a:ext cx="18288000" cy="1067156"/>
          </a:xfrm>
          <a:prstGeom prst="rect">
            <a:avLst/>
          </a:prstGeom>
        </p:spPr>
        <p:txBody>
          <a:bodyPr lIns="0" tIns="0" rIns="0" bIns="0" rtlCol="0" anchor="t">
            <a:spAutoFit/>
          </a:bodyPr>
          <a:lstStyle/>
          <a:p>
            <a:pPr algn="ctr">
              <a:lnSpc>
                <a:spcPts val="4460"/>
              </a:lnSpc>
            </a:pPr>
            <a:endParaRPr lang="en-US" sz="3185" dirty="0">
              <a:solidFill>
                <a:srgbClr val="000000"/>
              </a:solidFill>
              <a:latin typeface="Poppins Bold" panose="00000800000000000000"/>
            </a:endParaRPr>
          </a:p>
          <a:p>
            <a:pPr algn="ctr">
              <a:lnSpc>
                <a:spcPts val="3900"/>
              </a:lnSpc>
              <a:spcBef>
                <a:spcPct val="0"/>
              </a:spcBef>
            </a:pPr>
            <a:endParaRPr lang="en-US" sz="3185" dirty="0">
              <a:solidFill>
                <a:srgbClr val="000000"/>
              </a:solidFill>
              <a:latin typeface="Poppins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010081" y="315677"/>
            <a:ext cx="2898297" cy="2774040"/>
          </a:xfrm>
          <a:prstGeom prst="rect">
            <a:avLst/>
          </a:prstGeom>
        </p:spPr>
      </p:pic>
      <p:pic>
        <p:nvPicPr>
          <p:cNvPr id="3" name="Picture 3"/>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1244" y="6747869"/>
            <a:ext cx="5505900" cy="3223454"/>
          </a:xfrm>
          <a:prstGeom prst="rect">
            <a:avLst/>
          </a:prstGeom>
        </p:spPr>
      </p:pic>
      <p:grpSp>
        <p:nvGrpSpPr>
          <p:cNvPr id="4" name="Group 4"/>
          <p:cNvGrpSpPr/>
          <p:nvPr/>
        </p:nvGrpSpPr>
        <p:grpSpPr>
          <a:xfrm>
            <a:off x="684811" y="607952"/>
            <a:ext cx="2993353" cy="870896"/>
            <a:chOff x="0" y="0"/>
            <a:chExt cx="2269857" cy="660400"/>
          </a:xfrm>
        </p:grpSpPr>
        <p:sp>
          <p:nvSpPr>
            <p:cNvPr id="5" name="Freeform 5"/>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alpha val="80000"/>
              </a:srgbClr>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11855"/>
            <a:ext cx="453117" cy="433691"/>
          </a:xfrm>
          <a:prstGeom prst="rect">
            <a:avLst/>
          </a:prstGeom>
        </p:spPr>
      </p:pic>
      <p:grpSp>
        <p:nvGrpSpPr>
          <p:cNvPr id="7" name="Group 7"/>
          <p:cNvGrpSpPr/>
          <p:nvPr/>
        </p:nvGrpSpPr>
        <p:grpSpPr>
          <a:xfrm>
            <a:off x="10334006" y="2270492"/>
            <a:ext cx="4809425" cy="480942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9" name="TextBox 9"/>
          <p:cNvSpPr txBox="1"/>
          <p:nvPr/>
        </p:nvSpPr>
        <p:spPr>
          <a:xfrm>
            <a:off x="1769807" y="8777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sp>
        <p:nvSpPr>
          <p:cNvPr id="10" name="TextBox 10"/>
          <p:cNvSpPr txBox="1"/>
          <p:nvPr/>
        </p:nvSpPr>
        <p:spPr>
          <a:xfrm>
            <a:off x="1028700" y="3037225"/>
            <a:ext cx="16230600" cy="2881036"/>
          </a:xfrm>
          <a:prstGeom prst="rect">
            <a:avLst/>
          </a:prstGeom>
        </p:spPr>
        <p:txBody>
          <a:bodyPr lIns="0" tIns="0" rIns="0" bIns="0" rtlCol="0" anchor="t">
            <a:spAutoFit/>
          </a:bodyPr>
          <a:lstStyle/>
          <a:p>
            <a:pPr algn="ctr">
              <a:lnSpc>
                <a:spcPts val="22325"/>
              </a:lnSpc>
              <a:spcBef>
                <a:spcPct val="0"/>
              </a:spcBef>
            </a:pPr>
            <a:r>
              <a:rPr lang="en-US" sz="15950">
                <a:solidFill>
                  <a:srgbClr val="FFFFFF"/>
                </a:solidFill>
                <a:latin typeface="Poppins" panose="00000500000000000000"/>
              </a:rPr>
              <a:t>THANK YOU</a:t>
            </a:r>
            <a:endParaRPr lang="en-US" sz="15950">
              <a:solidFill>
                <a:srgbClr val="FFFFFF"/>
              </a:solidFill>
              <a:latin typeface="Poppins" panose="00000500000000000000"/>
            </a:endParaRPr>
          </a:p>
        </p:txBody>
      </p:sp>
      <p:sp>
        <p:nvSpPr>
          <p:cNvPr id="11" name="TextBox 11"/>
          <p:cNvSpPr txBox="1"/>
          <p:nvPr/>
        </p:nvSpPr>
        <p:spPr>
          <a:xfrm>
            <a:off x="3613015" y="6197845"/>
            <a:ext cx="7754492" cy="283210"/>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Poppins Bold" panose="00000800000000000000"/>
              </a:rPr>
              <a:t>www.ourcampus.com</a:t>
            </a:r>
            <a:endParaRPr lang="en-US" sz="1600">
              <a:solidFill>
                <a:srgbClr val="FFFFFF"/>
              </a:solidFill>
              <a:latin typeface="Poppins Bold" panose="00000800000000000000"/>
            </a:endParaRPr>
          </a:p>
        </p:txBody>
      </p:sp>
      <p:pic>
        <p:nvPicPr>
          <p:cNvPr id="12" name="Picture 12"/>
          <p:cNvPicPr>
            <a:picLocks noChangeAspect="1"/>
          </p:cNvPicPr>
          <p:nvPr/>
        </p:nvPicPr>
        <p:blipFill>
          <a:blip r:embed="rId7">
            <a:alphaModFix amt="7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536545" flipH="1">
            <a:off x="16831185" y="8109351"/>
            <a:ext cx="2537840" cy="22978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alphaModFix amt="15000"/>
          </a:blip>
          <a:srcRect t="11987" r="1912" b="2098"/>
          <a:stretch>
            <a:fillRect/>
          </a:stretch>
        </p:blipFill>
        <p:spPr>
          <a:xfrm>
            <a:off x="152113" y="-297578"/>
            <a:ext cx="18108178" cy="10567260"/>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89823" y="2726664"/>
            <a:ext cx="2669477" cy="411480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2589" y="1232602"/>
            <a:ext cx="453117" cy="433691"/>
          </a:xfrm>
          <a:prstGeom prst="rect">
            <a:avLst/>
          </a:prstGeom>
        </p:spPr>
      </p:pic>
      <p:grpSp>
        <p:nvGrpSpPr>
          <p:cNvPr id="5" name="Group 5"/>
          <p:cNvGrpSpPr/>
          <p:nvPr/>
        </p:nvGrpSpPr>
        <p:grpSpPr>
          <a:xfrm>
            <a:off x="837211" y="760352"/>
            <a:ext cx="2993353" cy="870896"/>
            <a:chOff x="0" y="0"/>
            <a:chExt cx="2269857" cy="660400"/>
          </a:xfrm>
        </p:grpSpPr>
        <p:sp>
          <p:nvSpPr>
            <p:cNvPr id="6" name="Freeform 6"/>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alpha val="80000"/>
              </a:srgbClr>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1100" y="964255"/>
            <a:ext cx="453117" cy="433691"/>
          </a:xfrm>
          <a:prstGeom prst="rect">
            <a:avLst/>
          </a:prstGeom>
        </p:spPr>
      </p:pic>
      <p:sp>
        <p:nvSpPr>
          <p:cNvPr id="9" name="TextBox 9"/>
          <p:cNvSpPr txBox="1"/>
          <p:nvPr/>
        </p:nvSpPr>
        <p:spPr>
          <a:xfrm>
            <a:off x="1922207" y="10301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7865" b="7865"/>
          <a:stretch>
            <a:fillRect/>
          </a:stretch>
        </p:blipFill>
        <p:spPr>
          <a:xfrm>
            <a:off x="0" y="0"/>
            <a:ext cx="18288000" cy="10287000"/>
          </a:xfrm>
          <a:prstGeom prst="rect">
            <a:avLst/>
          </a:prstGeom>
        </p:spPr>
      </p:pic>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id="5" name="Group 5"/>
          <p:cNvGrpSpPr/>
          <p:nvPr/>
        </p:nvGrpSpPr>
        <p:grpSpPr>
          <a:xfrm>
            <a:off x="10794148" y="3054715"/>
            <a:ext cx="4177570" cy="417757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5A00">
                <a:alpha val="48627"/>
              </a:srgbClr>
            </a:solidFill>
          </p:spPr>
        </p:sp>
      </p:grpSp>
      <p:sp>
        <p:nvSpPr>
          <p:cNvPr id="7" name="TextBox 7"/>
          <p:cNvSpPr txBox="1"/>
          <p:nvPr/>
        </p:nvSpPr>
        <p:spPr>
          <a:xfrm>
            <a:off x="2030230" y="3968756"/>
            <a:ext cx="16230600" cy="1811571"/>
          </a:xfrm>
          <a:prstGeom prst="rect">
            <a:avLst/>
          </a:prstGeom>
        </p:spPr>
        <p:txBody>
          <a:bodyPr lIns="0" tIns="0" rIns="0" bIns="0" rtlCol="0" anchor="t">
            <a:spAutoFit/>
          </a:bodyPr>
          <a:lstStyle/>
          <a:p>
            <a:pPr>
              <a:lnSpc>
                <a:spcPts val="14075"/>
              </a:lnSpc>
              <a:spcBef>
                <a:spcPct val="0"/>
              </a:spcBef>
            </a:pPr>
            <a:r>
              <a:rPr lang="en-US" sz="10055">
                <a:solidFill>
                  <a:srgbClr val="000002"/>
                </a:solidFill>
                <a:latin typeface="Poppins" panose="00000500000000000000"/>
              </a:rPr>
              <a:t>OUR CAMPUS</a:t>
            </a:r>
            <a:endParaRPr lang="en-US" sz="10055">
              <a:solidFill>
                <a:srgbClr val="000002"/>
              </a:solidFill>
              <a:latin typeface="Poppins" panose="00000500000000000000"/>
            </a:endParaRPr>
          </a:p>
        </p:txBody>
      </p:sp>
      <p:sp>
        <p:nvSpPr>
          <p:cNvPr id="8" name="TextBox 8"/>
          <p:cNvSpPr txBox="1"/>
          <p:nvPr/>
        </p:nvSpPr>
        <p:spPr>
          <a:xfrm>
            <a:off x="2181487" y="6228226"/>
            <a:ext cx="7754492" cy="358775"/>
          </a:xfrm>
          <a:prstGeom prst="rect">
            <a:avLst/>
          </a:prstGeom>
        </p:spPr>
        <p:txBody>
          <a:bodyPr lIns="0" tIns="0" rIns="0" bIns="0" rtlCol="0" anchor="t">
            <a:spAutoFit/>
          </a:bodyPr>
          <a:lstStyle/>
          <a:p>
            <a:pPr>
              <a:lnSpc>
                <a:spcPts val="2800"/>
              </a:lnSpc>
              <a:spcBef>
                <a:spcPct val="0"/>
              </a:spcBef>
            </a:pPr>
            <a:r>
              <a:rPr lang="en-US" sz="2000">
                <a:solidFill>
                  <a:srgbClr val="000002"/>
                </a:solidFill>
                <a:latin typeface="Poppins Bold" panose="00000800000000000000"/>
              </a:rPr>
              <a:t>www.ourcampus.com</a:t>
            </a:r>
            <a:endParaRPr lang="en-US" sz="2000">
              <a:solidFill>
                <a:srgbClr val="000002"/>
              </a:solidFill>
              <a:latin typeface="Poppins Bold" panose="00000800000000000000"/>
            </a:endParaRPr>
          </a:p>
        </p:txBody>
      </p:sp>
      <p:pic>
        <p:nvPicPr>
          <p:cNvPr id="9" name="Picture 9"/>
          <p:cNvPicPr>
            <a:picLocks noChangeAspect="1"/>
          </p:cNvPicPr>
          <p:nvPr/>
        </p:nvPicPr>
        <p:blipFill>
          <a:blip r:embed="rId2"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0081" y="315677"/>
            <a:ext cx="2898297" cy="2774040"/>
          </a:xfrm>
          <a:prstGeom prst="rect">
            <a:avLst/>
          </a:prstGeom>
        </p:spPr>
      </p:pic>
      <p:pic>
        <p:nvPicPr>
          <p:cNvPr id="10" name="Picture 10"/>
          <p:cNvPicPr>
            <a:picLocks noChangeAspect="1"/>
          </p:cNvPicPr>
          <p:nvPr/>
        </p:nvPicPr>
        <p:blipFill>
          <a:blip r:embed="rId4">
            <a:alphaModFix amt="1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256940" y="4791442"/>
            <a:ext cx="5505900" cy="3223454"/>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036578" y="6587002"/>
            <a:ext cx="280095" cy="347405"/>
          </a:xfrm>
          <a:prstGeom prst="rect">
            <a:avLst/>
          </a:prstGeom>
        </p:spPr>
      </p:pic>
      <p:grpSp>
        <p:nvGrpSpPr>
          <p:cNvPr id="12" name="Group 12"/>
          <p:cNvGrpSpPr/>
          <p:nvPr/>
        </p:nvGrpSpPr>
        <p:grpSpPr>
          <a:xfrm>
            <a:off x="684811" y="607952"/>
            <a:ext cx="2993353" cy="870896"/>
            <a:chOff x="0" y="0"/>
            <a:chExt cx="3991137" cy="1161195"/>
          </a:xfrm>
        </p:grpSpPr>
        <p:grpSp>
          <p:nvGrpSpPr>
            <p:cNvPr id="13" name="Group 13"/>
            <p:cNvGrpSpPr/>
            <p:nvPr/>
          </p:nvGrpSpPr>
          <p:grpSpPr>
            <a:xfrm>
              <a:off x="0" y="0"/>
              <a:ext cx="3991137" cy="1161195"/>
              <a:chOff x="0" y="0"/>
              <a:chExt cx="2269857" cy="660400"/>
            </a:xfrm>
          </p:grpSpPr>
          <p:sp>
            <p:nvSpPr>
              <p:cNvPr id="14" name="Freeform 1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alpha val="80000"/>
                </a:srgbClr>
              </a:solidFill>
            </p:spPr>
          </p:sp>
        </p:grpSp>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58518" y="271870"/>
              <a:ext cx="604156" cy="578254"/>
            </a:xfrm>
            <a:prstGeom prst="rect">
              <a:avLst/>
            </a:prstGeom>
          </p:spPr>
        </p:pic>
        <p:sp>
          <p:nvSpPr>
            <p:cNvPr id="16" name="TextBox 16"/>
            <p:cNvSpPr txBox="1"/>
            <p:nvPr/>
          </p:nvSpPr>
          <p:spPr>
            <a:xfrm>
              <a:off x="1446661" y="375635"/>
              <a:ext cx="2521111" cy="362301"/>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17369702" y="7657923"/>
            <a:ext cx="1652447" cy="165244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id="4" name="Group 4"/>
          <p:cNvGrpSpPr/>
          <p:nvPr/>
        </p:nvGrpSpPr>
        <p:grpSpPr>
          <a:xfrm>
            <a:off x="4754708" y="0"/>
            <a:ext cx="13533292" cy="10287000"/>
            <a:chOff x="0" y="0"/>
            <a:chExt cx="18044390" cy="13716000"/>
          </a:xfrm>
        </p:grpSpPr>
        <p:pic>
          <p:nvPicPr>
            <p:cNvPr id="5" name="Picture 5"/>
            <p:cNvPicPr>
              <a:picLocks noChangeAspect="1"/>
            </p:cNvPicPr>
            <p:nvPr/>
          </p:nvPicPr>
          <p:blipFill>
            <a:blip r:embed="rId1"/>
            <a:srcRect l="6147" r="6147"/>
            <a:stretch>
              <a:fillRect/>
            </a:stretch>
          </p:blipFill>
          <p:spPr>
            <a:xfrm>
              <a:off x="0" y="0"/>
              <a:ext cx="18044390" cy="13716000"/>
            </a:xfrm>
            <a:prstGeom prst="rect">
              <a:avLst/>
            </a:prstGeom>
          </p:spPr>
        </p:pic>
      </p:grpSp>
      <p:grpSp>
        <p:nvGrpSpPr>
          <p:cNvPr id="6" name="Group 6"/>
          <p:cNvGrpSpPr/>
          <p:nvPr/>
        </p:nvGrpSpPr>
        <p:grpSpPr>
          <a:xfrm>
            <a:off x="1396092" y="2561304"/>
            <a:ext cx="1080030" cy="108003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8" name="TextBox 8"/>
          <p:cNvSpPr txBox="1"/>
          <p:nvPr/>
        </p:nvSpPr>
        <p:spPr>
          <a:xfrm>
            <a:off x="1750757" y="2748894"/>
            <a:ext cx="6007902" cy="1748155"/>
          </a:xfrm>
          <a:prstGeom prst="rect">
            <a:avLst/>
          </a:prstGeom>
        </p:spPr>
        <p:txBody>
          <a:bodyPr lIns="0" tIns="0" rIns="0" bIns="0" rtlCol="0" anchor="t">
            <a:spAutoFit/>
          </a:bodyPr>
          <a:lstStyle/>
          <a:p>
            <a:pPr>
              <a:lnSpc>
                <a:spcPts val="6710"/>
              </a:lnSpc>
            </a:pPr>
            <a:r>
              <a:rPr lang="en-US" sz="5500">
                <a:solidFill>
                  <a:srgbClr val="FFFFFF"/>
                </a:solidFill>
                <a:latin typeface="Poppins" panose="00000500000000000000"/>
              </a:rPr>
              <a:t>WELCOME TO OUR CAMPUS</a:t>
            </a:r>
            <a:endParaRPr lang="en-US" sz="5500">
              <a:solidFill>
                <a:srgbClr val="FFFFFF"/>
              </a:solidFill>
              <a:latin typeface="Poppins" panose="00000500000000000000"/>
            </a:endParaRPr>
          </a:p>
        </p:txBody>
      </p:sp>
      <p:sp>
        <p:nvSpPr>
          <p:cNvPr id="9" name="TextBox 9"/>
          <p:cNvSpPr txBox="1"/>
          <p:nvPr/>
        </p:nvSpPr>
        <p:spPr>
          <a:xfrm>
            <a:off x="1481817" y="5243152"/>
            <a:ext cx="7662183" cy="2230612"/>
          </a:xfrm>
          <a:prstGeom prst="rect">
            <a:avLst/>
          </a:prstGeom>
        </p:spPr>
        <p:txBody>
          <a:bodyPr lIns="0" tIns="0" rIns="0" bIns="0" rtlCol="0" anchor="t">
            <a:spAutoFit/>
          </a:bodyPr>
          <a:lstStyle/>
          <a:p>
            <a:pPr>
              <a:lnSpc>
                <a:spcPts val="2530"/>
              </a:lnSpc>
              <a:spcBef>
                <a:spcPct val="0"/>
              </a:spcBef>
            </a:pPr>
            <a:r>
              <a:rPr lang="en-US" sz="1805">
                <a:solidFill>
                  <a:srgbClr val="FFFFFF"/>
                </a:solidFill>
                <a:latin typeface="Poppins Bold" panose="00000800000000000000"/>
              </a:rPr>
              <a:t>Offering engaging on-demand, immersive, and cohort-based learning, OUR CAMPUS aids in achieving Learning objectives and maintains competitiveness. With the help of our strategic alliances and integrated learning solutions, we provide individuals with the resources they need to develop a workforce that is prepared for the future, boost employee morale, and succeed.</a:t>
            </a:r>
            <a:endParaRPr lang="en-US" sz="1805">
              <a:solidFill>
                <a:srgbClr val="FFFFFF"/>
              </a:solidFill>
              <a:latin typeface="Poppins Bold" panose="00000800000000000000"/>
            </a:endParaRPr>
          </a:p>
        </p:txBody>
      </p:sp>
      <p:grpSp>
        <p:nvGrpSpPr>
          <p:cNvPr id="10" name="Group 10"/>
          <p:cNvGrpSpPr/>
          <p:nvPr/>
        </p:nvGrpSpPr>
        <p:grpSpPr>
          <a:xfrm>
            <a:off x="640014" y="593252"/>
            <a:ext cx="2993353" cy="870896"/>
            <a:chOff x="0" y="0"/>
            <a:chExt cx="3991137" cy="1161195"/>
          </a:xfrm>
        </p:grpSpPr>
        <p:grpSp>
          <p:nvGrpSpPr>
            <p:cNvPr id="11" name="Group 11"/>
            <p:cNvGrpSpPr/>
            <p:nvPr/>
          </p:nvGrpSpPr>
          <p:grpSpPr>
            <a:xfrm>
              <a:off x="0" y="0"/>
              <a:ext cx="3991137" cy="1161195"/>
              <a:chOff x="0" y="0"/>
              <a:chExt cx="2269857" cy="660400"/>
            </a:xfrm>
          </p:grpSpPr>
          <p:sp>
            <p:nvSpPr>
              <p:cNvPr id="12" name="Freeform 12"/>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alpha val="80000"/>
                </a:srgbClr>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8518" y="271870"/>
              <a:ext cx="604156" cy="578254"/>
            </a:xfrm>
            <a:prstGeom prst="rect">
              <a:avLst/>
            </a:prstGeom>
          </p:spPr>
        </p:pic>
        <p:sp>
          <p:nvSpPr>
            <p:cNvPr id="14" name="TextBox 14"/>
            <p:cNvSpPr txBox="1"/>
            <p:nvPr/>
          </p:nvSpPr>
          <p:spPr>
            <a:xfrm>
              <a:off x="1446661" y="375635"/>
              <a:ext cx="2521111" cy="362301"/>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17461777" y="7605853"/>
            <a:ext cx="1652447" cy="165244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id="4" name="Group 4"/>
          <p:cNvGrpSpPr/>
          <p:nvPr/>
        </p:nvGrpSpPr>
        <p:grpSpPr>
          <a:xfrm>
            <a:off x="667287" y="593252"/>
            <a:ext cx="2993353" cy="870896"/>
            <a:chOff x="0" y="0"/>
            <a:chExt cx="3991137" cy="1161195"/>
          </a:xfrm>
        </p:grpSpPr>
        <p:grpSp>
          <p:nvGrpSpPr>
            <p:cNvPr id="5" name="Group 5"/>
            <p:cNvGrpSpPr/>
            <p:nvPr/>
          </p:nvGrpSpPr>
          <p:grpSpPr>
            <a:xfrm>
              <a:off x="0" y="0"/>
              <a:ext cx="3991137" cy="1161195"/>
              <a:chOff x="0" y="0"/>
              <a:chExt cx="2269857" cy="660400"/>
            </a:xfrm>
          </p:grpSpPr>
          <p:sp>
            <p:nvSpPr>
              <p:cNvPr id="6" name="Freeform 6"/>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solidFill>
            </p:spPr>
          </p:sp>
        </p:grpSp>
        <p:pic>
          <p:nvPicPr>
            <p:cNvPr id="7" name="Picture 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481884" y="291470"/>
              <a:ext cx="604156" cy="578254"/>
            </a:xfrm>
            <a:prstGeom prst="rect">
              <a:avLst/>
            </a:prstGeom>
          </p:spPr>
        </p:pic>
        <p:sp>
          <p:nvSpPr>
            <p:cNvPr id="8" name="TextBox 8"/>
            <p:cNvSpPr txBox="1"/>
            <p:nvPr/>
          </p:nvSpPr>
          <p:spPr>
            <a:xfrm>
              <a:off x="1470026" y="395235"/>
              <a:ext cx="2521111" cy="362301"/>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grpSp>
      <p:pic>
        <p:nvPicPr>
          <p:cNvPr id="9" name="Picture 9"/>
          <p:cNvPicPr>
            <a:picLocks noChangeAspect="1"/>
          </p:cNvPicPr>
          <p:nvPr/>
        </p:nvPicPr>
        <p:blipFill>
          <a:blip r:embed="rId3"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0081" y="315677"/>
            <a:ext cx="2898297" cy="2774040"/>
          </a:xfrm>
          <a:prstGeom prst="rect">
            <a:avLst/>
          </a:prstGeom>
        </p:spPr>
      </p:pic>
      <p:pic>
        <p:nvPicPr>
          <p:cNvPr id="10" name="Picture 10"/>
          <p:cNvPicPr>
            <a:picLocks noChangeAspect="1"/>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1244" y="6747869"/>
            <a:ext cx="5505900" cy="3223454"/>
          </a:xfrm>
          <a:prstGeom prst="rect">
            <a:avLst/>
          </a:prstGeom>
        </p:spPr>
      </p:pic>
      <p:grpSp>
        <p:nvGrpSpPr>
          <p:cNvPr id="11" name="Group 11"/>
          <p:cNvGrpSpPr/>
          <p:nvPr/>
        </p:nvGrpSpPr>
        <p:grpSpPr>
          <a:xfrm>
            <a:off x="1028700" y="2051687"/>
            <a:ext cx="16230600" cy="3748522"/>
            <a:chOff x="0" y="0"/>
            <a:chExt cx="21640800" cy="4998029"/>
          </a:xfrm>
        </p:grpSpPr>
        <p:pic>
          <p:nvPicPr>
            <p:cNvPr id="12" name="Picture 12"/>
            <p:cNvPicPr>
              <a:picLocks noChangeAspect="1"/>
            </p:cNvPicPr>
            <p:nvPr/>
          </p:nvPicPr>
          <p:blipFill>
            <a:blip r:embed="rId7"/>
            <a:srcRect t="32667" b="32667"/>
            <a:stretch>
              <a:fillRect/>
            </a:stretch>
          </p:blipFill>
          <p:spPr>
            <a:xfrm>
              <a:off x="0" y="0"/>
              <a:ext cx="21640800" cy="4998029"/>
            </a:xfrm>
            <a:prstGeom prst="rect">
              <a:avLst/>
            </a:prstGeom>
          </p:spPr>
        </p:pic>
      </p:grpSp>
      <p:grpSp>
        <p:nvGrpSpPr>
          <p:cNvPr id="13" name="Group 13"/>
          <p:cNvGrpSpPr/>
          <p:nvPr/>
        </p:nvGrpSpPr>
        <p:grpSpPr>
          <a:xfrm>
            <a:off x="1441692" y="6207854"/>
            <a:ext cx="1080030" cy="108003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15" name="TextBox 15"/>
          <p:cNvSpPr txBox="1"/>
          <p:nvPr/>
        </p:nvSpPr>
        <p:spPr>
          <a:xfrm>
            <a:off x="1441692" y="6274576"/>
            <a:ext cx="7576320" cy="2595880"/>
          </a:xfrm>
          <a:prstGeom prst="rect">
            <a:avLst/>
          </a:prstGeom>
        </p:spPr>
        <p:txBody>
          <a:bodyPr lIns="0" tIns="0" rIns="0" bIns="0" rtlCol="0" anchor="t">
            <a:spAutoFit/>
          </a:bodyPr>
          <a:lstStyle/>
          <a:p>
            <a:pPr>
              <a:lnSpc>
                <a:spcPts val="6710"/>
              </a:lnSpc>
            </a:pPr>
            <a:r>
              <a:rPr lang="en-US" sz="5500">
                <a:solidFill>
                  <a:srgbClr val="FFFFFF"/>
                </a:solidFill>
                <a:latin typeface="Poppins" panose="00000500000000000000"/>
              </a:rPr>
              <a:t>WHAT DO YOU KNOW ABOUT INTERNET PROGRAMMING ?</a:t>
            </a:r>
            <a:endParaRPr lang="en-US" sz="5500">
              <a:solidFill>
                <a:srgbClr val="FFFFFF"/>
              </a:solidFill>
              <a:latin typeface="Poppins" panose="00000500000000000000"/>
            </a:endParaRPr>
          </a:p>
        </p:txBody>
      </p:sp>
      <p:sp>
        <p:nvSpPr>
          <p:cNvPr id="16" name="TextBox 16"/>
          <p:cNvSpPr txBox="1"/>
          <p:nvPr/>
        </p:nvSpPr>
        <p:spPr>
          <a:xfrm>
            <a:off x="9624383" y="6763123"/>
            <a:ext cx="8283996" cy="2156841"/>
          </a:xfrm>
          <a:prstGeom prst="rect">
            <a:avLst/>
          </a:prstGeom>
        </p:spPr>
        <p:txBody>
          <a:bodyPr lIns="0" tIns="0" rIns="0" bIns="0" rtlCol="0" anchor="t">
            <a:spAutoFit/>
          </a:bodyPr>
          <a:lstStyle/>
          <a:p>
            <a:pPr>
              <a:lnSpc>
                <a:spcPts val="2875"/>
              </a:lnSpc>
              <a:spcBef>
                <a:spcPct val="0"/>
              </a:spcBef>
            </a:pPr>
            <a:r>
              <a:rPr lang="en-US" sz="2055">
                <a:solidFill>
                  <a:srgbClr val="FFFFFF"/>
                </a:solidFill>
                <a:latin typeface="Poppins Bold" panose="00000800000000000000"/>
              </a:rPr>
              <a:t>It deals with the structure and functionality of the world wide web, create static and dynamic web pages using a combination of HTML, CSS, and JavaScript, by applying essential programming skills in creating HTML forms, select an appropriate web hosting service, and publish your web pages globally</a:t>
            </a:r>
            <a:endParaRPr lang="en-US" sz="2055">
              <a:solidFill>
                <a:srgbClr val="FFFFFF"/>
              </a:solidFill>
              <a:latin typeface="Poppins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2993353" cy="870896"/>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solidFill>
          </p:spPr>
        </p:sp>
      </p:grpSp>
      <p:grpSp>
        <p:nvGrpSpPr>
          <p:cNvPr id="4" name="Group 4"/>
          <p:cNvGrpSpPr/>
          <p:nvPr/>
        </p:nvGrpSpPr>
        <p:grpSpPr>
          <a:xfrm>
            <a:off x="17461777" y="7605853"/>
            <a:ext cx="1652447" cy="165244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6" name="TextBox 6"/>
          <p:cNvSpPr txBox="1"/>
          <p:nvPr/>
        </p:nvSpPr>
        <p:spPr>
          <a:xfrm>
            <a:off x="1769807" y="8777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pic>
        <p:nvPicPr>
          <p:cNvPr id="7" name="Picture 7"/>
          <p:cNvPicPr>
            <a:picLocks noChangeAspect="1"/>
          </p:cNvPicPr>
          <p:nvPr/>
        </p:nvPicPr>
        <p:blipFill>
          <a:blip r:embed="rId1"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010081" y="315677"/>
            <a:ext cx="2898297" cy="2774040"/>
          </a:xfrm>
          <a:prstGeom prst="rect">
            <a:avLst/>
          </a:prstGeom>
        </p:spPr>
      </p:pic>
      <p:pic>
        <p:nvPicPr>
          <p:cNvPr id="8" name="Picture 8"/>
          <p:cNvPicPr>
            <a:picLocks noChangeAspect="1"/>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1244" y="6747869"/>
            <a:ext cx="5505900" cy="3223454"/>
          </a:xfrm>
          <a:prstGeom prst="rect">
            <a:avLst/>
          </a:prstGeom>
        </p:spPr>
      </p:pic>
      <p:grpSp>
        <p:nvGrpSpPr>
          <p:cNvPr id="9" name="Group 9"/>
          <p:cNvGrpSpPr>
            <a:grpSpLocks noChangeAspect="1"/>
          </p:cNvGrpSpPr>
          <p:nvPr/>
        </p:nvGrpSpPr>
        <p:grpSpPr>
          <a:xfrm>
            <a:off x="1255258" y="2071086"/>
            <a:ext cx="4501435" cy="4501417"/>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r="-49999"/>
              </a:stretch>
            </a:blipFill>
          </p:spPr>
        </p:sp>
      </p:grpSp>
      <p:grpSp>
        <p:nvGrpSpPr>
          <p:cNvPr id="11" name="Group 11"/>
          <p:cNvGrpSpPr/>
          <p:nvPr/>
        </p:nvGrpSpPr>
        <p:grpSpPr>
          <a:xfrm>
            <a:off x="3505976" y="4231058"/>
            <a:ext cx="5027242" cy="50272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id="13" name="Group 13"/>
          <p:cNvGrpSpPr>
            <a:grpSpLocks noChangeAspect="1"/>
          </p:cNvGrpSpPr>
          <p:nvPr/>
        </p:nvGrpSpPr>
        <p:grpSpPr>
          <a:xfrm>
            <a:off x="3768888" y="4493970"/>
            <a:ext cx="4501435" cy="450141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sp>
      </p:grpSp>
      <p:grpSp>
        <p:nvGrpSpPr>
          <p:cNvPr id="15" name="Group 15"/>
          <p:cNvGrpSpPr/>
          <p:nvPr/>
        </p:nvGrpSpPr>
        <p:grpSpPr>
          <a:xfrm>
            <a:off x="9440746" y="2068833"/>
            <a:ext cx="1080030" cy="108003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17" name="TextBox 17"/>
          <p:cNvSpPr txBox="1"/>
          <p:nvPr/>
        </p:nvSpPr>
        <p:spPr>
          <a:xfrm>
            <a:off x="9778386" y="2270023"/>
            <a:ext cx="6977590" cy="900430"/>
          </a:xfrm>
          <a:prstGeom prst="rect">
            <a:avLst/>
          </a:prstGeom>
        </p:spPr>
        <p:txBody>
          <a:bodyPr lIns="0" tIns="0" rIns="0" bIns="0" rtlCol="0" anchor="t">
            <a:spAutoFit/>
          </a:bodyPr>
          <a:lstStyle/>
          <a:p>
            <a:pPr>
              <a:lnSpc>
                <a:spcPts val="6710"/>
              </a:lnSpc>
            </a:pPr>
            <a:r>
              <a:rPr lang="en-US" sz="5500">
                <a:solidFill>
                  <a:srgbClr val="FFFFFF"/>
                </a:solidFill>
                <a:latin typeface="Poppins" panose="00000500000000000000"/>
              </a:rPr>
              <a:t>VISION &amp; MISSION</a:t>
            </a:r>
            <a:endParaRPr lang="en-US" sz="5500">
              <a:solidFill>
                <a:srgbClr val="FFFFFF"/>
              </a:solidFill>
              <a:latin typeface="Poppins" panose="00000500000000000000"/>
            </a:endParaRPr>
          </a:p>
        </p:txBody>
      </p:sp>
      <p:sp>
        <p:nvSpPr>
          <p:cNvPr id="18" name="TextBox 18"/>
          <p:cNvSpPr txBox="1"/>
          <p:nvPr/>
        </p:nvSpPr>
        <p:spPr>
          <a:xfrm>
            <a:off x="9778386" y="4623911"/>
            <a:ext cx="6977590" cy="441326"/>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Poppins" panose="00000500000000000000"/>
              </a:rPr>
              <a:t>Tomorrow’s skills — today</a:t>
            </a:r>
            <a:endParaRPr lang="en-US" sz="2500">
              <a:solidFill>
                <a:srgbClr val="FFFFFF"/>
              </a:solidFill>
              <a:latin typeface="Poppins" panose="00000500000000000000"/>
            </a:endParaRPr>
          </a:p>
        </p:txBody>
      </p:sp>
      <p:sp>
        <p:nvSpPr>
          <p:cNvPr id="19" name="TextBox 19"/>
          <p:cNvSpPr txBox="1"/>
          <p:nvPr/>
        </p:nvSpPr>
        <p:spPr>
          <a:xfrm>
            <a:off x="9778386" y="4026058"/>
            <a:ext cx="4875522" cy="592456"/>
          </a:xfrm>
          <a:prstGeom prst="rect">
            <a:avLst/>
          </a:prstGeom>
        </p:spPr>
        <p:txBody>
          <a:bodyPr lIns="0" tIns="0" rIns="0" bIns="0" rtlCol="0" anchor="t">
            <a:spAutoFit/>
          </a:bodyPr>
          <a:lstStyle/>
          <a:p>
            <a:pPr>
              <a:lnSpc>
                <a:spcPts val="4620"/>
              </a:lnSpc>
              <a:spcBef>
                <a:spcPct val="0"/>
              </a:spcBef>
            </a:pPr>
            <a:r>
              <a:rPr lang="en-US" sz="3300">
                <a:solidFill>
                  <a:srgbClr val="FFFFFF"/>
                </a:solidFill>
                <a:latin typeface="Poppins Bold" panose="00000800000000000000"/>
              </a:rPr>
              <a:t>Vision</a:t>
            </a:r>
            <a:endParaRPr lang="en-US" sz="3300">
              <a:solidFill>
                <a:srgbClr val="FFFFFF"/>
              </a:solidFill>
              <a:latin typeface="Poppins Bold" panose="00000800000000000000"/>
            </a:endParaRPr>
          </a:p>
        </p:txBody>
      </p:sp>
      <p:sp>
        <p:nvSpPr>
          <p:cNvPr id="20" name="TextBox 20"/>
          <p:cNvSpPr txBox="1"/>
          <p:nvPr/>
        </p:nvSpPr>
        <p:spPr>
          <a:xfrm>
            <a:off x="9778386" y="7087232"/>
            <a:ext cx="6977590" cy="1317626"/>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Poppins" panose="00000500000000000000"/>
              </a:rPr>
              <a:t>Our mission is to provide flexible, effective web applications to empower organizations and individuals.</a:t>
            </a:r>
            <a:endParaRPr lang="en-US" sz="2500">
              <a:solidFill>
                <a:srgbClr val="FFFFFF"/>
              </a:solidFill>
              <a:latin typeface="Poppins" panose="00000500000000000000"/>
            </a:endParaRPr>
          </a:p>
        </p:txBody>
      </p:sp>
      <p:sp>
        <p:nvSpPr>
          <p:cNvPr id="21" name="TextBox 21"/>
          <p:cNvSpPr txBox="1"/>
          <p:nvPr/>
        </p:nvSpPr>
        <p:spPr>
          <a:xfrm>
            <a:off x="9778386" y="6489379"/>
            <a:ext cx="4875522" cy="592456"/>
          </a:xfrm>
          <a:prstGeom prst="rect">
            <a:avLst/>
          </a:prstGeom>
        </p:spPr>
        <p:txBody>
          <a:bodyPr lIns="0" tIns="0" rIns="0" bIns="0" rtlCol="0" anchor="t">
            <a:spAutoFit/>
          </a:bodyPr>
          <a:lstStyle/>
          <a:p>
            <a:pPr>
              <a:lnSpc>
                <a:spcPts val="4620"/>
              </a:lnSpc>
              <a:spcBef>
                <a:spcPct val="0"/>
              </a:spcBef>
            </a:pPr>
            <a:r>
              <a:rPr lang="en-US" sz="3300">
                <a:solidFill>
                  <a:srgbClr val="FFFFFF"/>
                </a:solidFill>
                <a:latin typeface="Poppins Bold" panose="00000800000000000000"/>
              </a:rPr>
              <a:t>Mission</a:t>
            </a:r>
            <a:endParaRPr lang="en-US" sz="3300">
              <a:solidFill>
                <a:srgbClr val="FFFFFF"/>
              </a:solidFill>
              <a:latin typeface="Poppins Bold" panose="00000800000000000000"/>
            </a:endParaRPr>
          </a:p>
        </p:txBody>
      </p:sp>
      <p:pic>
        <p:nvPicPr>
          <p:cNvPr id="2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826555"/>
            <a:ext cx="453117" cy="4336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4548279" y="1454668"/>
            <a:ext cx="9191441" cy="1824427"/>
            <a:chOff x="0" y="0"/>
            <a:chExt cx="2420791" cy="480508"/>
          </a:xfrm>
        </p:grpSpPr>
        <p:sp>
          <p:nvSpPr>
            <p:cNvPr id="3" name="Freeform 3"/>
            <p:cNvSpPr/>
            <p:nvPr/>
          </p:nvSpPr>
          <p:spPr>
            <a:xfrm>
              <a:off x="0" y="0"/>
              <a:ext cx="2420791" cy="480508"/>
            </a:xfrm>
            <a:custGeom>
              <a:avLst/>
              <a:gdLst/>
              <a:ahLst/>
              <a:cxnLst/>
              <a:rect l="l" t="t" r="r" b="b"/>
              <a:pathLst>
                <a:path w="2420791" h="480508">
                  <a:moveTo>
                    <a:pt x="0" y="0"/>
                  </a:moveTo>
                  <a:lnTo>
                    <a:pt x="2420791" y="0"/>
                  </a:lnTo>
                  <a:lnTo>
                    <a:pt x="2420791" y="480508"/>
                  </a:lnTo>
                  <a:lnTo>
                    <a:pt x="0" y="480508"/>
                  </a:lnTo>
                  <a:close/>
                </a:path>
              </a:pathLst>
            </a:custGeom>
            <a:solidFill>
              <a:srgbClr val="DDDEDE"/>
            </a:solidFill>
            <a:ln w="38100">
              <a:solidFill>
                <a:srgbClr val="F1F2F2"/>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536545" flipH="1">
            <a:off x="16487867" y="-61854"/>
            <a:ext cx="2537840" cy="2297899"/>
          </a:xfrm>
          <a:prstGeom prst="rect">
            <a:avLst/>
          </a:prstGeom>
        </p:spPr>
      </p:pic>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9999176" flipH="1">
            <a:off x="-1316676" y="1716564"/>
            <a:ext cx="2537840" cy="2297899"/>
          </a:xfrm>
          <a:prstGeom prst="rect">
            <a:avLst/>
          </a:prstGeom>
        </p:spPr>
      </p:pic>
      <p:grpSp>
        <p:nvGrpSpPr>
          <p:cNvPr id="7" name="Group 7"/>
          <p:cNvGrpSpPr/>
          <p:nvPr/>
        </p:nvGrpSpPr>
        <p:grpSpPr>
          <a:xfrm>
            <a:off x="4700679" y="3231471"/>
            <a:ext cx="9191441" cy="47625"/>
            <a:chOff x="0" y="0"/>
            <a:chExt cx="2420791" cy="12543"/>
          </a:xfrm>
        </p:grpSpPr>
        <p:sp>
          <p:nvSpPr>
            <p:cNvPr id="8" name="Freeform 8"/>
            <p:cNvSpPr/>
            <p:nvPr/>
          </p:nvSpPr>
          <p:spPr>
            <a:xfrm>
              <a:off x="0" y="0"/>
              <a:ext cx="2420791" cy="12543"/>
            </a:xfrm>
            <a:custGeom>
              <a:avLst/>
              <a:gdLst/>
              <a:ahLst/>
              <a:cxnLst/>
              <a:rect l="l" t="t" r="r" b="b"/>
              <a:pathLst>
                <a:path w="2420791" h="12543">
                  <a:moveTo>
                    <a:pt x="0" y="0"/>
                  </a:moveTo>
                  <a:lnTo>
                    <a:pt x="2420791" y="0"/>
                  </a:lnTo>
                  <a:lnTo>
                    <a:pt x="2420791" y="12543"/>
                  </a:lnTo>
                  <a:lnTo>
                    <a:pt x="0" y="12543"/>
                  </a:lnTo>
                  <a:close/>
                </a:path>
              </a:pathLst>
            </a:custGeom>
            <a:solidFill>
              <a:srgbClr val="DDDEDE"/>
            </a:solidFill>
            <a:ln w="38100">
              <a:solidFill>
                <a:srgbClr val="E14761"/>
              </a:solid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10" name="TextBox 10"/>
          <p:cNvSpPr txBox="1"/>
          <p:nvPr/>
        </p:nvSpPr>
        <p:spPr>
          <a:xfrm>
            <a:off x="4691563" y="1739732"/>
            <a:ext cx="9200557" cy="1125781"/>
          </a:xfrm>
          <a:prstGeom prst="rect">
            <a:avLst/>
          </a:prstGeom>
        </p:spPr>
        <p:txBody>
          <a:bodyPr lIns="0" tIns="0" rIns="0" bIns="0" rtlCol="0" anchor="t">
            <a:spAutoFit/>
          </a:bodyPr>
          <a:lstStyle/>
          <a:p>
            <a:pPr algn="ctr">
              <a:lnSpc>
                <a:spcPts val="9250"/>
              </a:lnSpc>
            </a:pPr>
            <a:r>
              <a:rPr lang="en-US" sz="6605">
                <a:solidFill>
                  <a:srgbClr val="000000"/>
                </a:solidFill>
                <a:latin typeface="Fredoka One Bold"/>
              </a:rPr>
              <a:t>IMPLEMENTATION </a:t>
            </a:r>
            <a:endParaRPr lang="en-US" sz="6605">
              <a:solidFill>
                <a:srgbClr val="000000"/>
              </a:solidFill>
              <a:latin typeface="Fredoka One Bold"/>
            </a:endParaRPr>
          </a:p>
        </p:txBody>
      </p:sp>
      <p:grpSp>
        <p:nvGrpSpPr>
          <p:cNvPr id="11" name="Group 11"/>
          <p:cNvGrpSpPr/>
          <p:nvPr/>
        </p:nvGrpSpPr>
        <p:grpSpPr>
          <a:xfrm>
            <a:off x="683582" y="583772"/>
            <a:ext cx="2896138" cy="870896"/>
            <a:chOff x="0" y="0"/>
            <a:chExt cx="2196139" cy="660400"/>
          </a:xfrm>
        </p:grpSpPr>
        <p:sp>
          <p:nvSpPr>
            <p:cNvPr id="12" name="Freeform 12"/>
            <p:cNvSpPr/>
            <p:nvPr/>
          </p:nvSpPr>
          <p:spPr>
            <a:xfrm>
              <a:off x="0" y="0"/>
              <a:ext cx="2196140" cy="660400"/>
            </a:xfrm>
            <a:custGeom>
              <a:avLst/>
              <a:gdLst/>
              <a:ahLst/>
              <a:cxnLst/>
              <a:rect l="l" t="t" r="r" b="b"/>
              <a:pathLst>
                <a:path w="2196140" h="660400">
                  <a:moveTo>
                    <a:pt x="2071679" y="660400"/>
                  </a:moveTo>
                  <a:lnTo>
                    <a:pt x="124460" y="660400"/>
                  </a:lnTo>
                  <a:cubicBezTo>
                    <a:pt x="55880" y="660400"/>
                    <a:pt x="0" y="604520"/>
                    <a:pt x="0" y="535940"/>
                  </a:cubicBezTo>
                  <a:lnTo>
                    <a:pt x="0" y="124460"/>
                  </a:lnTo>
                  <a:cubicBezTo>
                    <a:pt x="0" y="55880"/>
                    <a:pt x="55880" y="0"/>
                    <a:pt x="124460" y="0"/>
                  </a:cubicBezTo>
                  <a:lnTo>
                    <a:pt x="2071680" y="0"/>
                  </a:lnTo>
                  <a:cubicBezTo>
                    <a:pt x="2140259" y="0"/>
                    <a:pt x="2196140" y="55880"/>
                    <a:pt x="2196140" y="124460"/>
                  </a:cubicBezTo>
                  <a:lnTo>
                    <a:pt x="2196140" y="535940"/>
                  </a:lnTo>
                  <a:cubicBezTo>
                    <a:pt x="2196140" y="604520"/>
                    <a:pt x="2140259" y="660400"/>
                    <a:pt x="2071680" y="660400"/>
                  </a:cubicBezTo>
                  <a:close/>
                </a:path>
              </a:pathLst>
            </a:custGeom>
            <a:solidFill>
              <a:srgbClr val="F15A00"/>
            </a:solidFill>
          </p:spPr>
        </p:sp>
      </p:grpSp>
      <p:sp>
        <p:nvSpPr>
          <p:cNvPr id="13" name="TextBox 13"/>
          <p:cNvSpPr txBox="1"/>
          <p:nvPr/>
        </p:nvSpPr>
        <p:spPr>
          <a:xfrm>
            <a:off x="1688888" y="8630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02375"/>
            <a:ext cx="453117" cy="433691"/>
          </a:xfrm>
          <a:prstGeom prst="rect">
            <a:avLst/>
          </a:prstGeom>
        </p:spPr>
      </p:pic>
      <p:pic>
        <p:nvPicPr>
          <p:cNvPr id="15" name="Picture 15"/>
          <p:cNvPicPr>
            <a:picLocks noChangeAspect="1"/>
          </p:cNvPicPr>
          <p:nvPr/>
        </p:nvPicPr>
        <p:blipFill>
          <a:blip r:embed="rId5">
            <a:alphaModFix amt="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530750" y="3381204"/>
            <a:ext cx="10332127" cy="10332127"/>
          </a:xfrm>
          <a:prstGeom prst="rect">
            <a:avLst/>
          </a:prstGeom>
        </p:spPr>
      </p:pic>
      <p:grpSp>
        <p:nvGrpSpPr>
          <p:cNvPr id="16" name="Group 16"/>
          <p:cNvGrpSpPr/>
          <p:nvPr/>
        </p:nvGrpSpPr>
        <p:grpSpPr>
          <a:xfrm>
            <a:off x="1517300" y="4850759"/>
            <a:ext cx="3505856" cy="4226820"/>
            <a:chOff x="0" y="0"/>
            <a:chExt cx="919320" cy="1108374"/>
          </a:xfrm>
        </p:grpSpPr>
        <p:sp>
          <p:nvSpPr>
            <p:cNvPr id="17" name="Freeform 17"/>
            <p:cNvSpPr/>
            <p:nvPr/>
          </p:nvSpPr>
          <p:spPr>
            <a:xfrm>
              <a:off x="0" y="0"/>
              <a:ext cx="919320" cy="1108374"/>
            </a:xfrm>
            <a:custGeom>
              <a:avLst/>
              <a:gdLst/>
              <a:ahLst/>
              <a:cxnLst/>
              <a:rect l="l" t="t" r="r" b="b"/>
              <a:pathLst>
                <a:path w="919320" h="1108374">
                  <a:moveTo>
                    <a:pt x="0" y="0"/>
                  </a:moveTo>
                  <a:lnTo>
                    <a:pt x="919320" y="0"/>
                  </a:lnTo>
                  <a:lnTo>
                    <a:pt x="919320" y="1108374"/>
                  </a:lnTo>
                  <a:lnTo>
                    <a:pt x="0" y="1108374"/>
                  </a:lnTo>
                  <a:close/>
                </a:path>
              </a:pathLst>
            </a:custGeom>
            <a:solidFill>
              <a:srgbClr val="F1F2F2"/>
            </a:solidFill>
          </p:spPr>
        </p:sp>
        <p:sp>
          <p:nvSpPr>
            <p:cNvPr id="18" name="TextBox 18"/>
            <p:cNvSpPr txBox="1"/>
            <p:nvPr/>
          </p:nvSpPr>
          <p:spPr>
            <a:xfrm>
              <a:off x="0" y="-38100"/>
              <a:ext cx="812800" cy="850900"/>
            </a:xfrm>
            <a:prstGeom prst="rect">
              <a:avLst/>
            </a:prstGeom>
          </p:spPr>
          <p:txBody>
            <a:bodyPr lIns="51023" tIns="51023" rIns="51023" bIns="51023" rtlCol="0" anchor="ctr"/>
            <a:lstStyle/>
            <a:p>
              <a:pPr algn="ctr">
                <a:lnSpc>
                  <a:spcPts val="2660"/>
                </a:lnSpc>
                <a:spcBef>
                  <a:spcPct val="0"/>
                </a:spcBef>
              </a:pPr>
            </a:p>
          </p:txBody>
        </p:sp>
      </p:grpSp>
      <p:sp>
        <p:nvSpPr>
          <p:cNvPr id="19" name="TextBox 19"/>
          <p:cNvSpPr txBox="1"/>
          <p:nvPr/>
        </p:nvSpPr>
        <p:spPr>
          <a:xfrm>
            <a:off x="1260193" y="5083674"/>
            <a:ext cx="4020069" cy="639406"/>
          </a:xfrm>
          <a:prstGeom prst="rect">
            <a:avLst/>
          </a:prstGeom>
        </p:spPr>
        <p:txBody>
          <a:bodyPr lIns="0" tIns="0" rIns="0" bIns="0" rtlCol="0" anchor="t">
            <a:spAutoFit/>
          </a:bodyPr>
          <a:lstStyle/>
          <a:p>
            <a:pPr algn="ctr">
              <a:lnSpc>
                <a:spcPts val="5345"/>
              </a:lnSpc>
            </a:pPr>
            <a:r>
              <a:rPr lang="en-US" sz="3815">
                <a:solidFill>
                  <a:srgbClr val="000000"/>
                </a:solidFill>
                <a:latin typeface="Fredoka One" panose="02000000000000000000"/>
              </a:rPr>
              <a:t>PHASE 1</a:t>
            </a:r>
            <a:endParaRPr lang="en-US" sz="3815">
              <a:solidFill>
                <a:srgbClr val="000000"/>
              </a:solidFill>
              <a:latin typeface="Fredoka One" panose="02000000000000000000"/>
            </a:endParaRPr>
          </a:p>
        </p:txBody>
      </p:sp>
      <p:sp>
        <p:nvSpPr>
          <p:cNvPr id="20" name="AutoShape 20"/>
          <p:cNvSpPr/>
          <p:nvPr/>
        </p:nvSpPr>
        <p:spPr>
          <a:xfrm>
            <a:off x="3029027" y="4196546"/>
            <a:ext cx="12478153" cy="0"/>
          </a:xfrm>
          <a:prstGeom prst="line">
            <a:avLst/>
          </a:prstGeom>
          <a:ln w="133350" cap="flat">
            <a:solidFill>
              <a:srgbClr val="DDDEDE"/>
            </a:solidFill>
            <a:prstDash val="solid"/>
            <a:headEnd type="none" w="sm" len="sm"/>
            <a:tailEnd type="none" w="sm" len="sm"/>
          </a:ln>
        </p:spPr>
      </p:sp>
      <p:grpSp>
        <p:nvGrpSpPr>
          <p:cNvPr id="21" name="Group 21"/>
          <p:cNvGrpSpPr/>
          <p:nvPr/>
        </p:nvGrpSpPr>
        <p:grpSpPr>
          <a:xfrm>
            <a:off x="3029027" y="4196546"/>
            <a:ext cx="482401" cy="658302"/>
            <a:chOff x="0" y="0"/>
            <a:chExt cx="126497" cy="172623"/>
          </a:xfrm>
        </p:grpSpPr>
        <p:sp>
          <p:nvSpPr>
            <p:cNvPr id="22" name="Freeform 22"/>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DDDEDE"/>
            </a:solidFill>
          </p:spPr>
        </p:sp>
        <p:sp>
          <p:nvSpPr>
            <p:cNvPr id="23" name="TextBox 23"/>
            <p:cNvSpPr txBox="1"/>
            <p:nvPr/>
          </p:nvSpPr>
          <p:spPr>
            <a:xfrm>
              <a:off x="0" y="-38100"/>
              <a:ext cx="812800" cy="850900"/>
            </a:xfrm>
            <a:prstGeom prst="rect">
              <a:avLst/>
            </a:prstGeom>
          </p:spPr>
          <p:txBody>
            <a:bodyPr lIns="51023" tIns="51023" rIns="51023" bIns="51023" rtlCol="0" anchor="ctr"/>
            <a:lstStyle/>
            <a:p>
              <a:pPr algn="ctr">
                <a:lnSpc>
                  <a:spcPts val="2660"/>
                </a:lnSpc>
                <a:spcBef>
                  <a:spcPct val="0"/>
                </a:spcBef>
              </a:pPr>
            </a:p>
          </p:txBody>
        </p:sp>
      </p:grpSp>
      <p:grpSp>
        <p:nvGrpSpPr>
          <p:cNvPr id="24" name="Group 24"/>
          <p:cNvGrpSpPr/>
          <p:nvPr/>
        </p:nvGrpSpPr>
        <p:grpSpPr>
          <a:xfrm>
            <a:off x="9026904" y="4196546"/>
            <a:ext cx="482401" cy="658302"/>
            <a:chOff x="0" y="0"/>
            <a:chExt cx="126497" cy="172623"/>
          </a:xfrm>
        </p:grpSpPr>
        <p:sp>
          <p:nvSpPr>
            <p:cNvPr id="25" name="Freeform 25"/>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DDDEDE"/>
            </a:solidFill>
          </p:spPr>
        </p:sp>
        <p:sp>
          <p:nvSpPr>
            <p:cNvPr id="26" name="TextBox 26"/>
            <p:cNvSpPr txBox="1"/>
            <p:nvPr/>
          </p:nvSpPr>
          <p:spPr>
            <a:xfrm>
              <a:off x="0" y="-38100"/>
              <a:ext cx="812800" cy="850900"/>
            </a:xfrm>
            <a:prstGeom prst="rect">
              <a:avLst/>
            </a:prstGeom>
          </p:spPr>
          <p:txBody>
            <a:bodyPr lIns="51023" tIns="51023" rIns="51023" bIns="51023" rtlCol="0" anchor="ctr"/>
            <a:lstStyle/>
            <a:p>
              <a:pPr algn="ctr">
                <a:lnSpc>
                  <a:spcPts val="2660"/>
                </a:lnSpc>
                <a:spcBef>
                  <a:spcPct val="0"/>
                </a:spcBef>
              </a:pPr>
            </a:p>
          </p:txBody>
        </p:sp>
      </p:grpSp>
      <p:grpSp>
        <p:nvGrpSpPr>
          <p:cNvPr id="27" name="Group 27"/>
          <p:cNvGrpSpPr/>
          <p:nvPr/>
        </p:nvGrpSpPr>
        <p:grpSpPr>
          <a:xfrm>
            <a:off x="15024780" y="4196546"/>
            <a:ext cx="482401" cy="658302"/>
            <a:chOff x="0" y="0"/>
            <a:chExt cx="126497" cy="172623"/>
          </a:xfrm>
        </p:grpSpPr>
        <p:sp>
          <p:nvSpPr>
            <p:cNvPr id="28" name="Freeform 28"/>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DDDEDE"/>
            </a:solidFill>
          </p:spPr>
        </p:sp>
        <p:sp>
          <p:nvSpPr>
            <p:cNvPr id="29" name="TextBox 29"/>
            <p:cNvSpPr txBox="1"/>
            <p:nvPr/>
          </p:nvSpPr>
          <p:spPr>
            <a:xfrm>
              <a:off x="0" y="-38100"/>
              <a:ext cx="812800" cy="850900"/>
            </a:xfrm>
            <a:prstGeom prst="rect">
              <a:avLst/>
            </a:prstGeom>
          </p:spPr>
          <p:txBody>
            <a:bodyPr lIns="51023" tIns="51023" rIns="51023" bIns="51023" rtlCol="0" anchor="ctr"/>
            <a:lstStyle/>
            <a:p>
              <a:pPr algn="ctr">
                <a:lnSpc>
                  <a:spcPts val="2660"/>
                </a:lnSpc>
                <a:spcBef>
                  <a:spcPct val="0"/>
                </a:spcBef>
              </a:pPr>
            </a:p>
          </p:txBody>
        </p:sp>
      </p:grpSp>
      <p:grpSp>
        <p:nvGrpSpPr>
          <p:cNvPr id="30" name="Group 30"/>
          <p:cNvGrpSpPr/>
          <p:nvPr/>
        </p:nvGrpSpPr>
        <p:grpSpPr>
          <a:xfrm>
            <a:off x="7679311" y="4854848"/>
            <a:ext cx="3505856" cy="4226820"/>
            <a:chOff x="0" y="0"/>
            <a:chExt cx="919320" cy="1108374"/>
          </a:xfrm>
        </p:grpSpPr>
        <p:sp>
          <p:nvSpPr>
            <p:cNvPr id="31" name="Freeform 31"/>
            <p:cNvSpPr/>
            <p:nvPr/>
          </p:nvSpPr>
          <p:spPr>
            <a:xfrm>
              <a:off x="0" y="0"/>
              <a:ext cx="919320" cy="1108374"/>
            </a:xfrm>
            <a:custGeom>
              <a:avLst/>
              <a:gdLst/>
              <a:ahLst/>
              <a:cxnLst/>
              <a:rect l="l" t="t" r="r" b="b"/>
              <a:pathLst>
                <a:path w="919320" h="1108374">
                  <a:moveTo>
                    <a:pt x="0" y="0"/>
                  </a:moveTo>
                  <a:lnTo>
                    <a:pt x="919320" y="0"/>
                  </a:lnTo>
                  <a:lnTo>
                    <a:pt x="919320" y="1108374"/>
                  </a:lnTo>
                  <a:lnTo>
                    <a:pt x="0" y="1108374"/>
                  </a:lnTo>
                  <a:close/>
                </a:path>
              </a:pathLst>
            </a:custGeom>
            <a:solidFill>
              <a:srgbClr val="F1F2F2"/>
            </a:solidFill>
          </p:spPr>
        </p:sp>
        <p:sp>
          <p:nvSpPr>
            <p:cNvPr id="32" name="TextBox 32"/>
            <p:cNvSpPr txBox="1"/>
            <p:nvPr/>
          </p:nvSpPr>
          <p:spPr>
            <a:xfrm>
              <a:off x="0" y="-38100"/>
              <a:ext cx="812800" cy="850900"/>
            </a:xfrm>
            <a:prstGeom prst="rect">
              <a:avLst/>
            </a:prstGeom>
          </p:spPr>
          <p:txBody>
            <a:bodyPr lIns="51023" tIns="51023" rIns="51023" bIns="51023" rtlCol="0" anchor="ctr"/>
            <a:lstStyle/>
            <a:p>
              <a:pPr algn="ctr">
                <a:lnSpc>
                  <a:spcPts val="2660"/>
                </a:lnSpc>
                <a:spcBef>
                  <a:spcPct val="0"/>
                </a:spcBef>
              </a:pPr>
            </a:p>
          </p:txBody>
        </p:sp>
      </p:grpSp>
      <p:grpSp>
        <p:nvGrpSpPr>
          <p:cNvPr id="33" name="Group 33"/>
          <p:cNvGrpSpPr/>
          <p:nvPr/>
        </p:nvGrpSpPr>
        <p:grpSpPr>
          <a:xfrm>
            <a:off x="13513052" y="4858937"/>
            <a:ext cx="3505856" cy="4222731"/>
            <a:chOff x="0" y="0"/>
            <a:chExt cx="919320" cy="1107302"/>
          </a:xfrm>
        </p:grpSpPr>
        <p:sp>
          <p:nvSpPr>
            <p:cNvPr id="34" name="Freeform 34"/>
            <p:cNvSpPr/>
            <p:nvPr/>
          </p:nvSpPr>
          <p:spPr>
            <a:xfrm>
              <a:off x="0" y="0"/>
              <a:ext cx="919320" cy="1107302"/>
            </a:xfrm>
            <a:custGeom>
              <a:avLst/>
              <a:gdLst/>
              <a:ahLst/>
              <a:cxnLst/>
              <a:rect l="l" t="t" r="r" b="b"/>
              <a:pathLst>
                <a:path w="919320" h="1107302">
                  <a:moveTo>
                    <a:pt x="0" y="0"/>
                  </a:moveTo>
                  <a:lnTo>
                    <a:pt x="919320" y="0"/>
                  </a:lnTo>
                  <a:lnTo>
                    <a:pt x="919320" y="1107302"/>
                  </a:lnTo>
                  <a:lnTo>
                    <a:pt x="0" y="1107302"/>
                  </a:lnTo>
                  <a:close/>
                </a:path>
              </a:pathLst>
            </a:custGeom>
            <a:solidFill>
              <a:srgbClr val="F1F2F2"/>
            </a:solidFill>
          </p:spPr>
        </p:sp>
        <p:sp>
          <p:nvSpPr>
            <p:cNvPr id="35" name="TextBox 35"/>
            <p:cNvSpPr txBox="1"/>
            <p:nvPr/>
          </p:nvSpPr>
          <p:spPr>
            <a:xfrm>
              <a:off x="0" y="-38100"/>
              <a:ext cx="812800" cy="850900"/>
            </a:xfrm>
            <a:prstGeom prst="rect">
              <a:avLst/>
            </a:prstGeom>
          </p:spPr>
          <p:txBody>
            <a:bodyPr lIns="51023" tIns="51023" rIns="51023" bIns="51023" rtlCol="0" anchor="ctr"/>
            <a:lstStyle/>
            <a:p>
              <a:pPr algn="ctr">
                <a:lnSpc>
                  <a:spcPts val="2660"/>
                </a:lnSpc>
                <a:spcBef>
                  <a:spcPct val="0"/>
                </a:spcBef>
              </a:pPr>
            </a:p>
          </p:txBody>
        </p:sp>
      </p:grpSp>
      <p:sp>
        <p:nvSpPr>
          <p:cNvPr id="36" name="TextBox 36"/>
          <p:cNvSpPr txBox="1"/>
          <p:nvPr/>
        </p:nvSpPr>
        <p:spPr>
          <a:xfrm>
            <a:off x="1681434" y="6246944"/>
            <a:ext cx="3177587" cy="2453885"/>
          </a:xfrm>
          <a:prstGeom prst="rect">
            <a:avLst/>
          </a:prstGeom>
        </p:spPr>
        <p:txBody>
          <a:bodyPr lIns="0" tIns="0" rIns="0" bIns="0" rtlCol="0" anchor="t">
            <a:spAutoFit/>
          </a:bodyPr>
          <a:lstStyle/>
          <a:p>
            <a:pPr algn="ctr">
              <a:lnSpc>
                <a:spcPts val="4920"/>
              </a:lnSpc>
            </a:pPr>
            <a:r>
              <a:rPr lang="en-US" sz="3515">
                <a:solidFill>
                  <a:srgbClr val="000000"/>
                </a:solidFill>
                <a:latin typeface="Nunito Bold" panose="00000800000000000000"/>
              </a:rPr>
              <a:t>Idea Generation &amp;Selection</a:t>
            </a:r>
            <a:endParaRPr lang="en-US" sz="3515">
              <a:solidFill>
                <a:srgbClr val="000000"/>
              </a:solidFill>
              <a:latin typeface="Nunito Bold" panose="00000800000000000000"/>
            </a:endParaRPr>
          </a:p>
          <a:p>
            <a:pPr algn="ctr">
              <a:lnSpc>
                <a:spcPts val="4920"/>
              </a:lnSpc>
            </a:pPr>
            <a:endParaRPr lang="en-US" sz="3515">
              <a:solidFill>
                <a:srgbClr val="000000"/>
              </a:solidFill>
              <a:latin typeface="Nunito Bold" panose="00000800000000000000"/>
            </a:endParaRPr>
          </a:p>
        </p:txBody>
      </p:sp>
      <p:sp>
        <p:nvSpPr>
          <p:cNvPr id="37" name="TextBox 37"/>
          <p:cNvSpPr txBox="1"/>
          <p:nvPr/>
        </p:nvSpPr>
        <p:spPr>
          <a:xfrm>
            <a:off x="7258070" y="5083674"/>
            <a:ext cx="4020069" cy="639406"/>
          </a:xfrm>
          <a:prstGeom prst="rect">
            <a:avLst/>
          </a:prstGeom>
        </p:spPr>
        <p:txBody>
          <a:bodyPr lIns="0" tIns="0" rIns="0" bIns="0" rtlCol="0" anchor="t">
            <a:spAutoFit/>
          </a:bodyPr>
          <a:lstStyle/>
          <a:p>
            <a:pPr algn="ctr">
              <a:lnSpc>
                <a:spcPts val="5345"/>
              </a:lnSpc>
            </a:pPr>
            <a:r>
              <a:rPr lang="en-US" sz="3815">
                <a:solidFill>
                  <a:srgbClr val="000000"/>
                </a:solidFill>
                <a:latin typeface="Fredoka One" panose="02000000000000000000"/>
              </a:rPr>
              <a:t>PHASE 2</a:t>
            </a:r>
            <a:endParaRPr lang="en-US" sz="3815">
              <a:solidFill>
                <a:srgbClr val="000000"/>
              </a:solidFill>
              <a:latin typeface="Fredoka One" panose="02000000000000000000"/>
            </a:endParaRPr>
          </a:p>
        </p:txBody>
      </p:sp>
      <p:sp>
        <p:nvSpPr>
          <p:cNvPr id="38" name="TextBox 38"/>
          <p:cNvSpPr txBox="1"/>
          <p:nvPr/>
        </p:nvSpPr>
        <p:spPr>
          <a:xfrm>
            <a:off x="13258463" y="5083674"/>
            <a:ext cx="4020069" cy="639406"/>
          </a:xfrm>
          <a:prstGeom prst="rect">
            <a:avLst/>
          </a:prstGeom>
        </p:spPr>
        <p:txBody>
          <a:bodyPr lIns="0" tIns="0" rIns="0" bIns="0" rtlCol="0" anchor="t">
            <a:spAutoFit/>
          </a:bodyPr>
          <a:lstStyle/>
          <a:p>
            <a:pPr algn="ctr">
              <a:lnSpc>
                <a:spcPts val="5345"/>
              </a:lnSpc>
            </a:pPr>
            <a:r>
              <a:rPr lang="en-US" sz="3815">
                <a:solidFill>
                  <a:srgbClr val="000000"/>
                </a:solidFill>
                <a:latin typeface="Fredoka One" panose="02000000000000000000"/>
              </a:rPr>
              <a:t>PHASE 3</a:t>
            </a:r>
            <a:endParaRPr lang="en-US" sz="3815">
              <a:solidFill>
                <a:srgbClr val="000000"/>
              </a:solidFill>
              <a:latin typeface="Fredoka One" panose="02000000000000000000"/>
            </a:endParaRPr>
          </a:p>
        </p:txBody>
      </p:sp>
      <p:sp>
        <p:nvSpPr>
          <p:cNvPr id="39" name="TextBox 39"/>
          <p:cNvSpPr txBox="1"/>
          <p:nvPr/>
        </p:nvSpPr>
        <p:spPr>
          <a:xfrm>
            <a:off x="13677187" y="6246944"/>
            <a:ext cx="3177587" cy="2464749"/>
          </a:xfrm>
          <a:prstGeom prst="rect">
            <a:avLst/>
          </a:prstGeom>
        </p:spPr>
        <p:txBody>
          <a:bodyPr lIns="0" tIns="0" rIns="0" bIns="0" rtlCol="0" anchor="t">
            <a:spAutoFit/>
          </a:bodyPr>
          <a:lstStyle/>
          <a:p>
            <a:pPr algn="ctr">
              <a:lnSpc>
                <a:spcPts val="4920"/>
              </a:lnSpc>
            </a:pPr>
            <a:r>
              <a:rPr lang="en-US" sz="3515">
                <a:solidFill>
                  <a:srgbClr val="000000"/>
                </a:solidFill>
                <a:latin typeface="Nunito Bold" panose="00000800000000000000"/>
              </a:rPr>
              <a:t>Build a Webpage with basic HTML&amp;CSS</a:t>
            </a:r>
            <a:endParaRPr lang="en-US" sz="3515">
              <a:solidFill>
                <a:srgbClr val="000000"/>
              </a:solidFill>
              <a:latin typeface="Nunito Bold" panose="00000800000000000000"/>
            </a:endParaRPr>
          </a:p>
        </p:txBody>
      </p:sp>
      <p:grpSp>
        <p:nvGrpSpPr>
          <p:cNvPr id="40" name="Group 40"/>
          <p:cNvGrpSpPr/>
          <p:nvPr/>
        </p:nvGrpSpPr>
        <p:grpSpPr>
          <a:xfrm>
            <a:off x="-269538" y="9073643"/>
            <a:ext cx="19974273" cy="1861295"/>
            <a:chOff x="0" y="0"/>
            <a:chExt cx="5260714" cy="490218"/>
          </a:xfrm>
        </p:grpSpPr>
        <p:sp>
          <p:nvSpPr>
            <p:cNvPr id="41" name="Freeform 41"/>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70665F"/>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43" name="TextBox 43"/>
          <p:cNvSpPr txBox="1"/>
          <p:nvPr/>
        </p:nvSpPr>
        <p:spPr>
          <a:xfrm>
            <a:off x="7843445" y="6018355"/>
            <a:ext cx="3177587" cy="3073010"/>
          </a:xfrm>
          <a:prstGeom prst="rect">
            <a:avLst/>
          </a:prstGeom>
        </p:spPr>
        <p:txBody>
          <a:bodyPr lIns="0" tIns="0" rIns="0" bIns="0" rtlCol="0" anchor="t">
            <a:spAutoFit/>
          </a:bodyPr>
          <a:lstStyle/>
          <a:p>
            <a:pPr algn="ctr">
              <a:lnSpc>
                <a:spcPts val="4920"/>
              </a:lnSpc>
            </a:pPr>
            <a:r>
              <a:rPr lang="en-US" sz="3515">
                <a:solidFill>
                  <a:srgbClr val="000000"/>
                </a:solidFill>
                <a:latin typeface="Nunito Bold" panose="00000800000000000000"/>
              </a:rPr>
              <a:t>Formulating the code and planning the layout </a:t>
            </a:r>
            <a:endParaRPr lang="en-US" sz="3515">
              <a:solidFill>
                <a:srgbClr val="000000"/>
              </a:solidFill>
              <a:latin typeface="Nunito Bold" panose="00000800000000000000"/>
            </a:endParaRPr>
          </a:p>
          <a:p>
            <a:pPr algn="ctr">
              <a:lnSpc>
                <a:spcPts val="4920"/>
              </a:lnSpc>
            </a:pPr>
            <a:endParaRPr lang="en-US" sz="3515">
              <a:solidFill>
                <a:srgbClr val="000000"/>
              </a:solidFill>
              <a:latin typeface="Nunito Bold" panose="00000800000000000000"/>
            </a:endParaRPr>
          </a:p>
        </p:txBody>
      </p:sp>
      <p:pic>
        <p:nvPicPr>
          <p:cNvPr id="44" name="Picture 44"/>
          <p:cNvPicPr>
            <a:picLocks noChangeAspect="1"/>
          </p:cNvPicPr>
          <p:nvPr/>
        </p:nvPicPr>
        <p:blipFill>
          <a:blip r:embed="rId1">
            <a:alphaModFix amt="61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536545" flipH="1">
            <a:off x="-275491" y="8369039"/>
            <a:ext cx="2537840" cy="22978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2993353" cy="870896"/>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solidFill>
          </p:spPr>
        </p:sp>
      </p:grpSp>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8700" y="811855"/>
            <a:ext cx="453117" cy="433691"/>
          </a:xfrm>
          <a:prstGeom prst="rect">
            <a:avLst/>
          </a:prstGeom>
        </p:spPr>
      </p:pic>
      <p:grpSp>
        <p:nvGrpSpPr>
          <p:cNvPr id="5" name="Group 5"/>
          <p:cNvGrpSpPr/>
          <p:nvPr/>
        </p:nvGrpSpPr>
        <p:grpSpPr>
          <a:xfrm>
            <a:off x="17461777" y="7605853"/>
            <a:ext cx="1652447" cy="16524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7" name="Picture 7"/>
          <p:cNvPicPr>
            <a:picLocks noChangeAspect="1"/>
          </p:cNvPicPr>
          <p:nvPr/>
        </p:nvPicPr>
        <p:blipFill>
          <a:blip r:embed="rId1" cstate="print">
            <a:alphaModFix amt="12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010081" y="315677"/>
            <a:ext cx="2898297" cy="2774040"/>
          </a:xfrm>
          <a:prstGeom prst="rect">
            <a:avLst/>
          </a:prstGeom>
        </p:spPr>
      </p:pic>
      <p:pic>
        <p:nvPicPr>
          <p:cNvPr id="8" name="Picture 8"/>
          <p:cNvPicPr>
            <a:picLocks noChangeAspect="1"/>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1244" y="6747869"/>
            <a:ext cx="5505900" cy="3223454"/>
          </a:xfrm>
          <a:prstGeom prst="rect">
            <a:avLst/>
          </a:prstGeom>
        </p:spPr>
      </p:pic>
      <p:grpSp>
        <p:nvGrpSpPr>
          <p:cNvPr id="9" name="Group 9"/>
          <p:cNvGrpSpPr/>
          <p:nvPr/>
        </p:nvGrpSpPr>
        <p:grpSpPr>
          <a:xfrm>
            <a:off x="10038446" y="4952744"/>
            <a:ext cx="1058344" cy="105834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24343"/>
            </a:solidFill>
          </p:spPr>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46004" y="5088080"/>
            <a:ext cx="1040276" cy="923008"/>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536545" flipH="1">
            <a:off x="-123091" y="8521439"/>
            <a:ext cx="2537840" cy="2297899"/>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38446" y="4917126"/>
            <a:ext cx="1061913" cy="1061913"/>
          </a:xfrm>
          <a:prstGeom prst="rect">
            <a:avLst/>
          </a:prstGeom>
        </p:spPr>
      </p:pic>
      <p:pic>
        <p:nvPicPr>
          <p:cNvPr id="14" name="Picture 14"/>
          <p:cNvPicPr>
            <a:picLocks noChangeAspect="1"/>
          </p:cNvPicPr>
          <p:nvPr/>
        </p:nvPicPr>
        <p:blipFill>
          <a:blip r:embed="rId11"/>
          <a:srcRect r="13178"/>
          <a:stretch>
            <a:fillRect/>
          </a:stretch>
        </p:blipFill>
        <p:spPr>
          <a:xfrm>
            <a:off x="10067201" y="7500295"/>
            <a:ext cx="1033157" cy="1026352"/>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69807" y="2452538"/>
            <a:ext cx="1009627" cy="1004120"/>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181487" y="7348943"/>
            <a:ext cx="900113" cy="900113"/>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038446" y="2628758"/>
            <a:ext cx="938989" cy="921917"/>
          </a:xfrm>
          <a:prstGeom prst="rect">
            <a:avLst/>
          </a:prstGeom>
        </p:spPr>
      </p:pic>
      <p:sp>
        <p:nvSpPr>
          <p:cNvPr id="18" name="TextBox 18"/>
          <p:cNvSpPr txBox="1"/>
          <p:nvPr/>
        </p:nvSpPr>
        <p:spPr>
          <a:xfrm>
            <a:off x="1769807" y="8777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sp>
        <p:nvSpPr>
          <p:cNvPr id="19" name="TextBox 19"/>
          <p:cNvSpPr txBox="1"/>
          <p:nvPr/>
        </p:nvSpPr>
        <p:spPr>
          <a:xfrm>
            <a:off x="3344726" y="3173448"/>
            <a:ext cx="5238212" cy="268984"/>
          </a:xfrm>
          <a:prstGeom prst="rect">
            <a:avLst/>
          </a:prstGeom>
        </p:spPr>
        <p:txBody>
          <a:bodyPr lIns="0" tIns="0" rIns="0" bIns="0" rtlCol="0" anchor="t">
            <a:spAutoFit/>
          </a:bodyPr>
          <a:lstStyle/>
          <a:p>
            <a:pPr>
              <a:lnSpc>
                <a:spcPts val="2240"/>
              </a:lnSpc>
              <a:spcBef>
                <a:spcPct val="0"/>
              </a:spcBef>
            </a:pPr>
            <a:r>
              <a:rPr lang="en-US" sz="1600" dirty="0">
                <a:solidFill>
                  <a:srgbClr val="FFFFFF"/>
                </a:solidFill>
                <a:latin typeface="Poppins Bold" panose="00000800000000000000"/>
              </a:rPr>
              <a:t>Blog Content  </a:t>
            </a:r>
            <a:endParaRPr lang="en-US" sz="1600" dirty="0">
              <a:solidFill>
                <a:srgbClr val="FFFFFF"/>
              </a:solidFill>
              <a:latin typeface="Poppins Bold" panose="00000800000000000000"/>
            </a:endParaRPr>
          </a:p>
        </p:txBody>
      </p:sp>
      <p:sp>
        <p:nvSpPr>
          <p:cNvPr id="20" name="TextBox 20"/>
          <p:cNvSpPr txBox="1"/>
          <p:nvPr/>
        </p:nvSpPr>
        <p:spPr>
          <a:xfrm>
            <a:off x="3344726" y="2489870"/>
            <a:ext cx="4875522" cy="457836"/>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panose="00000500000000000000"/>
              </a:rPr>
              <a:t>SERVICE 001</a:t>
            </a:r>
            <a:endParaRPr lang="en-US" sz="2600">
              <a:solidFill>
                <a:srgbClr val="FFFFFF"/>
              </a:solidFill>
              <a:latin typeface="Poppins" panose="00000500000000000000"/>
            </a:endParaRPr>
          </a:p>
        </p:txBody>
      </p:sp>
      <p:sp>
        <p:nvSpPr>
          <p:cNvPr id="21" name="TextBox 21"/>
          <p:cNvSpPr txBox="1"/>
          <p:nvPr/>
        </p:nvSpPr>
        <p:spPr>
          <a:xfrm>
            <a:off x="11537167" y="3173448"/>
            <a:ext cx="5238212" cy="283210"/>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Poppins Bold" panose="00000800000000000000"/>
              </a:rPr>
              <a:t>Hackathon  </a:t>
            </a:r>
            <a:endParaRPr lang="en-US" sz="1600">
              <a:solidFill>
                <a:srgbClr val="FFFFFF"/>
              </a:solidFill>
              <a:latin typeface="Poppins Bold" panose="00000800000000000000"/>
            </a:endParaRPr>
          </a:p>
        </p:txBody>
      </p:sp>
      <p:sp>
        <p:nvSpPr>
          <p:cNvPr id="22" name="TextBox 22"/>
          <p:cNvSpPr txBox="1"/>
          <p:nvPr/>
        </p:nvSpPr>
        <p:spPr>
          <a:xfrm>
            <a:off x="11537167" y="2489870"/>
            <a:ext cx="4809579" cy="457836"/>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panose="00000500000000000000"/>
              </a:rPr>
              <a:t>SERVICE 004</a:t>
            </a:r>
            <a:endParaRPr lang="en-US" sz="2600">
              <a:solidFill>
                <a:srgbClr val="FFFFFF"/>
              </a:solidFill>
              <a:latin typeface="Poppins" panose="00000500000000000000"/>
            </a:endParaRPr>
          </a:p>
        </p:txBody>
      </p:sp>
      <p:sp>
        <p:nvSpPr>
          <p:cNvPr id="23" name="TextBox 23"/>
          <p:cNvSpPr txBox="1"/>
          <p:nvPr/>
        </p:nvSpPr>
        <p:spPr>
          <a:xfrm>
            <a:off x="3344726" y="5569647"/>
            <a:ext cx="5238212" cy="283210"/>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Poppins Bold" panose="00000800000000000000"/>
              </a:rPr>
              <a:t>Full Courses and Video Tuitorial</a:t>
            </a:r>
            <a:endParaRPr lang="en-US" sz="1600">
              <a:solidFill>
                <a:srgbClr val="FFFFFF"/>
              </a:solidFill>
              <a:latin typeface="Poppins Bold" panose="00000800000000000000"/>
            </a:endParaRPr>
          </a:p>
        </p:txBody>
      </p:sp>
      <p:sp>
        <p:nvSpPr>
          <p:cNvPr id="24" name="TextBox 24"/>
          <p:cNvSpPr txBox="1"/>
          <p:nvPr/>
        </p:nvSpPr>
        <p:spPr>
          <a:xfrm>
            <a:off x="3344726" y="4886069"/>
            <a:ext cx="4875522" cy="457836"/>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panose="00000500000000000000"/>
              </a:rPr>
              <a:t>SERVICE 002</a:t>
            </a:r>
            <a:endParaRPr lang="en-US" sz="2600">
              <a:solidFill>
                <a:srgbClr val="FFFFFF"/>
              </a:solidFill>
              <a:latin typeface="Poppins" panose="00000500000000000000"/>
            </a:endParaRPr>
          </a:p>
        </p:txBody>
      </p:sp>
      <p:sp>
        <p:nvSpPr>
          <p:cNvPr id="25" name="TextBox 25"/>
          <p:cNvSpPr txBox="1"/>
          <p:nvPr/>
        </p:nvSpPr>
        <p:spPr>
          <a:xfrm>
            <a:off x="11537167" y="5569647"/>
            <a:ext cx="5238212" cy="559435"/>
          </a:xfrm>
          <a:prstGeom prst="rect">
            <a:avLst/>
          </a:prstGeom>
        </p:spPr>
        <p:txBody>
          <a:bodyPr lIns="0" tIns="0" rIns="0" bIns="0" rtlCol="0" anchor="t">
            <a:spAutoFit/>
          </a:bodyPr>
          <a:lstStyle/>
          <a:p>
            <a:pPr>
              <a:lnSpc>
                <a:spcPts val="2240"/>
              </a:lnSpc>
            </a:pPr>
            <a:r>
              <a:rPr lang="en-US" sz="1600">
                <a:solidFill>
                  <a:srgbClr val="FFFFFF"/>
                </a:solidFill>
                <a:latin typeface="Poppins Bold" panose="00000800000000000000"/>
              </a:rPr>
              <a:t>Hardware project assemble</a:t>
            </a:r>
            <a:endParaRPr lang="en-US" sz="1600">
              <a:solidFill>
                <a:srgbClr val="FFFFFF"/>
              </a:solidFill>
              <a:latin typeface="Poppins Bold" panose="00000800000000000000"/>
            </a:endParaRPr>
          </a:p>
          <a:p>
            <a:pPr>
              <a:lnSpc>
                <a:spcPts val="2240"/>
              </a:lnSpc>
              <a:spcBef>
                <a:spcPct val="0"/>
              </a:spcBef>
            </a:pPr>
            <a:endParaRPr lang="en-US" sz="1600">
              <a:solidFill>
                <a:srgbClr val="FFFFFF"/>
              </a:solidFill>
              <a:latin typeface="Poppins Bold" panose="00000800000000000000"/>
            </a:endParaRPr>
          </a:p>
        </p:txBody>
      </p:sp>
      <p:sp>
        <p:nvSpPr>
          <p:cNvPr id="26" name="TextBox 26"/>
          <p:cNvSpPr txBox="1"/>
          <p:nvPr/>
        </p:nvSpPr>
        <p:spPr>
          <a:xfrm>
            <a:off x="11537167" y="4886069"/>
            <a:ext cx="4809579" cy="457836"/>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panose="00000500000000000000"/>
              </a:rPr>
              <a:t>SERVICE 005</a:t>
            </a:r>
            <a:endParaRPr lang="en-US" sz="2600">
              <a:solidFill>
                <a:srgbClr val="FFFFFF"/>
              </a:solidFill>
              <a:latin typeface="Poppins" panose="00000500000000000000"/>
            </a:endParaRPr>
          </a:p>
        </p:txBody>
      </p:sp>
      <p:sp>
        <p:nvSpPr>
          <p:cNvPr id="27" name="TextBox 27"/>
          <p:cNvSpPr txBox="1"/>
          <p:nvPr/>
        </p:nvSpPr>
        <p:spPr>
          <a:xfrm>
            <a:off x="3344726" y="7965847"/>
            <a:ext cx="5238212" cy="283210"/>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Poppins Bold" panose="00000800000000000000"/>
              </a:rPr>
              <a:t>Community </a:t>
            </a:r>
            <a:endParaRPr lang="en-US" sz="1600">
              <a:solidFill>
                <a:srgbClr val="FFFFFF"/>
              </a:solidFill>
              <a:latin typeface="Poppins Bold" panose="00000800000000000000"/>
            </a:endParaRPr>
          </a:p>
        </p:txBody>
      </p:sp>
      <p:sp>
        <p:nvSpPr>
          <p:cNvPr id="28" name="TextBox 28"/>
          <p:cNvSpPr txBox="1"/>
          <p:nvPr/>
        </p:nvSpPr>
        <p:spPr>
          <a:xfrm>
            <a:off x="3344726" y="7282268"/>
            <a:ext cx="4875522" cy="457836"/>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panose="00000500000000000000"/>
              </a:rPr>
              <a:t>SERVICE 003</a:t>
            </a:r>
            <a:endParaRPr lang="en-US" sz="2600">
              <a:solidFill>
                <a:srgbClr val="FFFFFF"/>
              </a:solidFill>
              <a:latin typeface="Poppins" panose="00000500000000000000"/>
            </a:endParaRPr>
          </a:p>
        </p:txBody>
      </p:sp>
      <p:sp>
        <p:nvSpPr>
          <p:cNvPr id="29" name="TextBox 29"/>
          <p:cNvSpPr txBox="1"/>
          <p:nvPr/>
        </p:nvSpPr>
        <p:spPr>
          <a:xfrm>
            <a:off x="11537167" y="7965847"/>
            <a:ext cx="5238212" cy="283210"/>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Poppins Bold" panose="00000800000000000000"/>
              </a:rPr>
              <a:t>Training on Workshop</a:t>
            </a:r>
            <a:endParaRPr lang="en-US" sz="1600">
              <a:solidFill>
                <a:srgbClr val="FFFFFF"/>
              </a:solidFill>
              <a:latin typeface="Poppins Bold" panose="00000800000000000000"/>
            </a:endParaRPr>
          </a:p>
        </p:txBody>
      </p:sp>
      <p:sp>
        <p:nvSpPr>
          <p:cNvPr id="30" name="TextBox 30"/>
          <p:cNvSpPr txBox="1"/>
          <p:nvPr/>
        </p:nvSpPr>
        <p:spPr>
          <a:xfrm>
            <a:off x="11537167" y="7282268"/>
            <a:ext cx="4809579" cy="457836"/>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panose="00000500000000000000"/>
              </a:rPr>
              <a:t>SERVICE 006</a:t>
            </a:r>
            <a:endParaRPr lang="en-US" sz="2600">
              <a:solidFill>
                <a:srgbClr val="FFFFFF"/>
              </a:solidFill>
              <a:latin typeface="Poppins"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2993353" cy="870896"/>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solidFill>
          </p:spPr>
        </p:sp>
      </p:grpSp>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8700" y="811855"/>
            <a:ext cx="453117" cy="433691"/>
          </a:xfrm>
          <a:prstGeom prst="rect">
            <a:avLst/>
          </a:prstGeom>
        </p:spPr>
      </p:pic>
      <p:grpSp>
        <p:nvGrpSpPr>
          <p:cNvPr id="5" name="Group 5"/>
          <p:cNvGrpSpPr/>
          <p:nvPr/>
        </p:nvGrpSpPr>
        <p:grpSpPr>
          <a:xfrm>
            <a:off x="17461777" y="7605853"/>
            <a:ext cx="1652447" cy="16524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7" name="Picture 7"/>
          <p:cNvPicPr>
            <a:picLocks noChangeAspect="1"/>
          </p:cNvPicPr>
          <p:nvPr/>
        </p:nvPicPr>
        <p:blipFill>
          <a:blip r:embed="rId3"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0081" y="315677"/>
            <a:ext cx="2898297" cy="2774040"/>
          </a:xfrm>
          <a:prstGeom prst="rect">
            <a:avLst/>
          </a:prstGeom>
        </p:spPr>
      </p:pic>
      <p:grpSp>
        <p:nvGrpSpPr>
          <p:cNvPr id="8" name="Group 8"/>
          <p:cNvGrpSpPr/>
          <p:nvPr/>
        </p:nvGrpSpPr>
        <p:grpSpPr>
          <a:xfrm>
            <a:off x="11534920" y="2187629"/>
            <a:ext cx="3970010" cy="5911741"/>
            <a:chOff x="0" y="0"/>
            <a:chExt cx="1448270" cy="2156619"/>
          </a:xfrm>
        </p:grpSpPr>
        <p:sp>
          <p:nvSpPr>
            <p:cNvPr id="9" name="Freeform 9"/>
            <p:cNvSpPr/>
            <p:nvPr/>
          </p:nvSpPr>
          <p:spPr>
            <a:xfrm>
              <a:off x="0" y="0"/>
              <a:ext cx="1448270" cy="2156619"/>
            </a:xfrm>
            <a:custGeom>
              <a:avLst/>
              <a:gdLst/>
              <a:ahLst/>
              <a:cxnLst/>
              <a:rect l="l" t="t" r="r" b="b"/>
              <a:pathLst>
                <a:path w="1448270" h="2156619">
                  <a:moveTo>
                    <a:pt x="0" y="0"/>
                  </a:moveTo>
                  <a:lnTo>
                    <a:pt x="1448270" y="0"/>
                  </a:lnTo>
                  <a:lnTo>
                    <a:pt x="1448270" y="2156619"/>
                  </a:lnTo>
                  <a:lnTo>
                    <a:pt x="0" y="2156619"/>
                  </a:lnTo>
                  <a:close/>
                </a:path>
              </a:pathLst>
            </a:custGeom>
            <a:solidFill>
              <a:srgbClr val="E14761"/>
            </a:solidFill>
          </p:spPr>
        </p:sp>
      </p:grpSp>
      <p:pic>
        <p:nvPicPr>
          <p:cNvPr id="10" name="Picture 10"/>
          <p:cNvPicPr>
            <a:picLocks noChangeAspect="1"/>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1244" y="6747869"/>
            <a:ext cx="5505900" cy="3223454"/>
          </a:xfrm>
          <a:prstGeom prst="rect">
            <a:avLst/>
          </a:prstGeom>
        </p:spPr>
      </p:pic>
      <p:grpSp>
        <p:nvGrpSpPr>
          <p:cNvPr id="11" name="Group 11"/>
          <p:cNvGrpSpPr/>
          <p:nvPr/>
        </p:nvGrpSpPr>
        <p:grpSpPr>
          <a:xfrm>
            <a:off x="9933361" y="0"/>
            <a:ext cx="3393618" cy="3466629"/>
            <a:chOff x="0" y="0"/>
            <a:chExt cx="4524823" cy="4622171"/>
          </a:xfrm>
        </p:grpSpPr>
        <p:pic>
          <p:nvPicPr>
            <p:cNvPr id="12" name="Picture 12"/>
            <p:cNvPicPr>
              <a:picLocks noChangeAspect="1"/>
            </p:cNvPicPr>
            <p:nvPr/>
          </p:nvPicPr>
          <p:blipFill>
            <a:blip r:embed="rId7"/>
            <a:srcRect l="17358" r="17358"/>
            <a:stretch>
              <a:fillRect/>
            </a:stretch>
          </p:blipFill>
          <p:spPr>
            <a:xfrm>
              <a:off x="0" y="0"/>
              <a:ext cx="4524823" cy="4622171"/>
            </a:xfrm>
            <a:prstGeom prst="rect">
              <a:avLst/>
            </a:prstGeom>
          </p:spPr>
        </p:pic>
      </p:grpSp>
      <p:grpSp>
        <p:nvGrpSpPr>
          <p:cNvPr id="13" name="Group 13"/>
          <p:cNvGrpSpPr/>
          <p:nvPr/>
        </p:nvGrpSpPr>
        <p:grpSpPr>
          <a:xfrm>
            <a:off x="9933361" y="3857618"/>
            <a:ext cx="3393618" cy="3466629"/>
            <a:chOff x="0" y="0"/>
            <a:chExt cx="4524823" cy="4622171"/>
          </a:xfrm>
        </p:grpSpPr>
        <p:pic>
          <p:nvPicPr>
            <p:cNvPr id="14" name="Picture 14"/>
            <p:cNvPicPr>
              <a:picLocks noChangeAspect="1"/>
            </p:cNvPicPr>
            <p:nvPr/>
          </p:nvPicPr>
          <p:blipFill>
            <a:blip r:embed="rId8"/>
            <a:srcRect t="12015" b="19798"/>
            <a:stretch>
              <a:fillRect/>
            </a:stretch>
          </p:blipFill>
          <p:spPr>
            <a:xfrm>
              <a:off x="0" y="0"/>
              <a:ext cx="4524823" cy="4622171"/>
            </a:xfrm>
            <a:prstGeom prst="rect">
              <a:avLst/>
            </a:prstGeom>
          </p:spPr>
        </p:pic>
      </p:grpSp>
      <p:grpSp>
        <p:nvGrpSpPr>
          <p:cNvPr id="15" name="Group 15"/>
          <p:cNvGrpSpPr/>
          <p:nvPr/>
        </p:nvGrpSpPr>
        <p:grpSpPr>
          <a:xfrm>
            <a:off x="13625176" y="2952432"/>
            <a:ext cx="3393618" cy="3466629"/>
            <a:chOff x="0" y="0"/>
            <a:chExt cx="4524823" cy="4622171"/>
          </a:xfrm>
        </p:grpSpPr>
        <p:pic>
          <p:nvPicPr>
            <p:cNvPr id="16" name="Picture 16"/>
            <p:cNvPicPr>
              <a:picLocks noChangeAspect="1"/>
            </p:cNvPicPr>
            <p:nvPr/>
          </p:nvPicPr>
          <p:blipFill>
            <a:blip r:embed="rId9"/>
            <a:srcRect l="17327" r="17327"/>
            <a:stretch>
              <a:fillRect/>
            </a:stretch>
          </p:blipFill>
          <p:spPr>
            <a:xfrm>
              <a:off x="0" y="0"/>
              <a:ext cx="4524823" cy="4622171"/>
            </a:xfrm>
            <a:prstGeom prst="rect">
              <a:avLst/>
            </a:prstGeom>
          </p:spPr>
        </p:pic>
      </p:grpSp>
      <p:grpSp>
        <p:nvGrpSpPr>
          <p:cNvPr id="17" name="Group 17"/>
          <p:cNvGrpSpPr/>
          <p:nvPr/>
        </p:nvGrpSpPr>
        <p:grpSpPr>
          <a:xfrm>
            <a:off x="13697569" y="6588795"/>
            <a:ext cx="3393618" cy="2864747"/>
            <a:chOff x="0" y="0"/>
            <a:chExt cx="4524823" cy="3819662"/>
          </a:xfrm>
        </p:grpSpPr>
        <p:pic>
          <p:nvPicPr>
            <p:cNvPr id="18" name="Picture 18"/>
            <p:cNvPicPr>
              <a:picLocks noChangeAspect="1"/>
            </p:cNvPicPr>
            <p:nvPr/>
          </p:nvPicPr>
          <p:blipFill>
            <a:blip r:embed="rId10"/>
            <a:srcRect l="10463" r="10463"/>
            <a:stretch>
              <a:fillRect/>
            </a:stretch>
          </p:blipFill>
          <p:spPr>
            <a:xfrm>
              <a:off x="0" y="0"/>
              <a:ext cx="4524823" cy="3819662"/>
            </a:xfrm>
            <a:prstGeom prst="rect">
              <a:avLst/>
            </a:prstGeom>
          </p:spPr>
        </p:pic>
      </p:grpSp>
      <p:sp>
        <p:nvSpPr>
          <p:cNvPr id="19" name="TextBox 19"/>
          <p:cNvSpPr txBox="1"/>
          <p:nvPr/>
        </p:nvSpPr>
        <p:spPr>
          <a:xfrm>
            <a:off x="1769807" y="8777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sp>
        <p:nvSpPr>
          <p:cNvPr id="20" name="TextBox 20"/>
          <p:cNvSpPr txBox="1"/>
          <p:nvPr/>
        </p:nvSpPr>
        <p:spPr>
          <a:xfrm>
            <a:off x="1769807" y="4877852"/>
            <a:ext cx="3242939" cy="2216785"/>
          </a:xfrm>
          <a:prstGeom prst="rect">
            <a:avLst/>
          </a:prstGeom>
        </p:spPr>
        <p:txBody>
          <a:bodyPr lIns="0" tIns="0" rIns="0" bIns="0" rtlCol="0" anchor="t">
            <a:spAutoFit/>
          </a:bodyPr>
          <a:lstStyle/>
          <a:p>
            <a:pPr>
              <a:lnSpc>
                <a:spcPts val="2240"/>
              </a:lnSpc>
            </a:pPr>
            <a:r>
              <a:rPr lang="en-US" sz="1600">
                <a:solidFill>
                  <a:srgbClr val="FFFFFF"/>
                </a:solidFill>
                <a:latin typeface="Poppins" panose="00000500000000000000"/>
              </a:rPr>
              <a:t>"Revolutionize your learning journey with our innovative text-to-speech feature, allowing you to absorb knowledge effortlessly through engaging audio narration."</a:t>
            </a:r>
            <a:endParaRPr lang="en-US" sz="1600">
              <a:solidFill>
                <a:srgbClr val="FFFFFF"/>
              </a:solidFill>
              <a:latin typeface="Poppins" panose="00000500000000000000"/>
            </a:endParaRPr>
          </a:p>
          <a:p>
            <a:pPr>
              <a:lnSpc>
                <a:spcPts val="2240"/>
              </a:lnSpc>
            </a:pPr>
            <a:endParaRPr lang="en-US" sz="1600">
              <a:solidFill>
                <a:srgbClr val="FFFFFF"/>
              </a:solidFill>
              <a:latin typeface="Poppins" panose="00000500000000000000"/>
            </a:endParaRPr>
          </a:p>
          <a:p>
            <a:pPr>
              <a:lnSpc>
                <a:spcPts val="2240"/>
              </a:lnSpc>
              <a:spcBef>
                <a:spcPct val="0"/>
              </a:spcBef>
            </a:pPr>
            <a:endParaRPr lang="en-US" sz="1600">
              <a:solidFill>
                <a:srgbClr val="FFFFFF"/>
              </a:solidFill>
              <a:latin typeface="Poppins" panose="00000500000000000000"/>
            </a:endParaRPr>
          </a:p>
        </p:txBody>
      </p:sp>
      <p:sp>
        <p:nvSpPr>
          <p:cNvPr id="21" name="TextBox 21"/>
          <p:cNvSpPr txBox="1"/>
          <p:nvPr/>
        </p:nvSpPr>
        <p:spPr>
          <a:xfrm>
            <a:off x="1769807" y="4114793"/>
            <a:ext cx="2965684" cy="625476"/>
          </a:xfrm>
          <a:prstGeom prst="rect">
            <a:avLst/>
          </a:prstGeom>
        </p:spPr>
        <p:txBody>
          <a:bodyPr lIns="0" tIns="0" rIns="0" bIns="0" rtlCol="0" anchor="t">
            <a:spAutoFit/>
          </a:bodyPr>
          <a:lstStyle/>
          <a:p>
            <a:pPr>
              <a:lnSpc>
                <a:spcPts val="4900"/>
              </a:lnSpc>
              <a:spcBef>
                <a:spcPct val="0"/>
              </a:spcBef>
            </a:pPr>
            <a:r>
              <a:rPr lang="en-US" sz="3500">
                <a:solidFill>
                  <a:srgbClr val="E14761"/>
                </a:solidFill>
                <a:latin typeface="Poppins Bold" panose="00000800000000000000"/>
              </a:rPr>
              <a:t>01</a:t>
            </a:r>
            <a:endParaRPr lang="en-US" sz="3500">
              <a:solidFill>
                <a:srgbClr val="E14761"/>
              </a:solidFill>
              <a:latin typeface="Poppins Bold" panose="00000800000000000000"/>
            </a:endParaRPr>
          </a:p>
        </p:txBody>
      </p:sp>
      <p:sp>
        <p:nvSpPr>
          <p:cNvPr id="22" name="TextBox 22"/>
          <p:cNvSpPr txBox="1"/>
          <p:nvPr/>
        </p:nvSpPr>
        <p:spPr>
          <a:xfrm>
            <a:off x="5699078" y="4877852"/>
            <a:ext cx="3215214" cy="1940560"/>
          </a:xfrm>
          <a:prstGeom prst="rect">
            <a:avLst/>
          </a:prstGeom>
        </p:spPr>
        <p:txBody>
          <a:bodyPr lIns="0" tIns="0" rIns="0" bIns="0" rtlCol="0" anchor="t">
            <a:spAutoFit/>
          </a:bodyPr>
          <a:lstStyle/>
          <a:p>
            <a:pPr>
              <a:lnSpc>
                <a:spcPts val="2240"/>
              </a:lnSpc>
            </a:pPr>
            <a:r>
              <a:rPr lang="en-US" sz="1600">
                <a:solidFill>
                  <a:srgbClr val="FFFFFF"/>
                </a:solidFill>
                <a:latin typeface="Poppins" panose="00000500000000000000"/>
              </a:rPr>
              <a:t>"Maximize your earning potential with our unique side hustle feature, turning your spare time into valuable income through exciting opportunities."</a:t>
            </a:r>
            <a:endParaRPr lang="en-US" sz="1600">
              <a:solidFill>
                <a:srgbClr val="FFFFFF"/>
              </a:solidFill>
              <a:latin typeface="Poppins" panose="00000500000000000000"/>
            </a:endParaRPr>
          </a:p>
          <a:p>
            <a:pPr>
              <a:lnSpc>
                <a:spcPts val="2240"/>
              </a:lnSpc>
              <a:spcBef>
                <a:spcPct val="0"/>
              </a:spcBef>
            </a:pPr>
            <a:endParaRPr lang="en-US" sz="1600">
              <a:solidFill>
                <a:srgbClr val="FFFFFF"/>
              </a:solidFill>
              <a:latin typeface="Poppins" panose="00000500000000000000"/>
            </a:endParaRPr>
          </a:p>
        </p:txBody>
      </p:sp>
      <p:sp>
        <p:nvSpPr>
          <p:cNvPr id="23" name="TextBox 23"/>
          <p:cNvSpPr txBox="1"/>
          <p:nvPr/>
        </p:nvSpPr>
        <p:spPr>
          <a:xfrm>
            <a:off x="5699078" y="4114793"/>
            <a:ext cx="2965684" cy="625476"/>
          </a:xfrm>
          <a:prstGeom prst="rect">
            <a:avLst/>
          </a:prstGeom>
        </p:spPr>
        <p:txBody>
          <a:bodyPr lIns="0" tIns="0" rIns="0" bIns="0" rtlCol="0" anchor="t">
            <a:spAutoFit/>
          </a:bodyPr>
          <a:lstStyle/>
          <a:p>
            <a:pPr>
              <a:lnSpc>
                <a:spcPts val="4900"/>
              </a:lnSpc>
              <a:spcBef>
                <a:spcPct val="0"/>
              </a:spcBef>
            </a:pPr>
            <a:r>
              <a:rPr lang="en-US" sz="3500">
                <a:solidFill>
                  <a:srgbClr val="E14761"/>
                </a:solidFill>
                <a:latin typeface="Poppins Bold" panose="00000800000000000000"/>
              </a:rPr>
              <a:t>02</a:t>
            </a:r>
            <a:endParaRPr lang="en-US" sz="3500">
              <a:solidFill>
                <a:srgbClr val="E14761"/>
              </a:solidFill>
              <a:latin typeface="Poppins Bold" panose="00000800000000000000"/>
            </a:endParaRPr>
          </a:p>
        </p:txBody>
      </p:sp>
      <p:sp>
        <p:nvSpPr>
          <p:cNvPr id="24" name="TextBox 24"/>
          <p:cNvSpPr txBox="1"/>
          <p:nvPr/>
        </p:nvSpPr>
        <p:spPr>
          <a:xfrm>
            <a:off x="1769807" y="7497220"/>
            <a:ext cx="3242939" cy="1664335"/>
          </a:xfrm>
          <a:prstGeom prst="rect">
            <a:avLst/>
          </a:prstGeom>
        </p:spPr>
        <p:txBody>
          <a:bodyPr lIns="0" tIns="0" rIns="0" bIns="0" rtlCol="0" anchor="t">
            <a:spAutoFit/>
          </a:bodyPr>
          <a:lstStyle/>
          <a:p>
            <a:pPr>
              <a:lnSpc>
                <a:spcPts val="2240"/>
              </a:lnSpc>
            </a:pPr>
            <a:r>
              <a:rPr lang="en-US" sz="1600">
                <a:solidFill>
                  <a:srgbClr val="FFFFFF"/>
                </a:solidFill>
                <a:latin typeface="Poppins" panose="00000500000000000000"/>
              </a:rPr>
              <a:t>"Ignite your competitive spirit as you vie against fellow learners, pushing each other to reach new heights of knowledge and achievement."</a:t>
            </a:r>
            <a:endParaRPr lang="en-US" sz="1600">
              <a:solidFill>
                <a:srgbClr val="FFFFFF"/>
              </a:solidFill>
              <a:latin typeface="Poppins" panose="00000500000000000000"/>
            </a:endParaRPr>
          </a:p>
          <a:p>
            <a:pPr>
              <a:lnSpc>
                <a:spcPts val="2240"/>
              </a:lnSpc>
              <a:spcBef>
                <a:spcPct val="0"/>
              </a:spcBef>
            </a:pPr>
            <a:endParaRPr lang="en-US" sz="1600">
              <a:solidFill>
                <a:srgbClr val="FFFFFF"/>
              </a:solidFill>
              <a:latin typeface="Poppins" panose="00000500000000000000"/>
            </a:endParaRPr>
          </a:p>
        </p:txBody>
      </p:sp>
      <p:sp>
        <p:nvSpPr>
          <p:cNvPr id="25" name="TextBox 25"/>
          <p:cNvSpPr txBox="1"/>
          <p:nvPr/>
        </p:nvSpPr>
        <p:spPr>
          <a:xfrm>
            <a:off x="1769807" y="6734161"/>
            <a:ext cx="2965684" cy="625476"/>
          </a:xfrm>
          <a:prstGeom prst="rect">
            <a:avLst/>
          </a:prstGeom>
        </p:spPr>
        <p:txBody>
          <a:bodyPr lIns="0" tIns="0" rIns="0" bIns="0" rtlCol="0" anchor="t">
            <a:spAutoFit/>
          </a:bodyPr>
          <a:lstStyle/>
          <a:p>
            <a:pPr>
              <a:lnSpc>
                <a:spcPts val="4900"/>
              </a:lnSpc>
              <a:spcBef>
                <a:spcPct val="0"/>
              </a:spcBef>
            </a:pPr>
            <a:r>
              <a:rPr lang="en-US" sz="3500">
                <a:solidFill>
                  <a:srgbClr val="E14761"/>
                </a:solidFill>
                <a:latin typeface="Poppins Bold" panose="00000800000000000000"/>
              </a:rPr>
              <a:t>03</a:t>
            </a:r>
            <a:endParaRPr lang="en-US" sz="3500">
              <a:solidFill>
                <a:srgbClr val="E14761"/>
              </a:solidFill>
              <a:latin typeface="Poppins Bold" panose="00000800000000000000"/>
            </a:endParaRPr>
          </a:p>
        </p:txBody>
      </p:sp>
      <p:sp>
        <p:nvSpPr>
          <p:cNvPr id="26" name="TextBox 26"/>
          <p:cNvSpPr txBox="1"/>
          <p:nvPr/>
        </p:nvSpPr>
        <p:spPr>
          <a:xfrm>
            <a:off x="5699078" y="7497220"/>
            <a:ext cx="3215214" cy="1111885"/>
          </a:xfrm>
          <a:prstGeom prst="rect">
            <a:avLst/>
          </a:prstGeom>
        </p:spPr>
        <p:txBody>
          <a:bodyPr lIns="0" tIns="0" rIns="0" bIns="0" rtlCol="0" anchor="t">
            <a:spAutoFit/>
          </a:bodyPr>
          <a:lstStyle/>
          <a:p>
            <a:pPr>
              <a:lnSpc>
                <a:spcPts val="2240"/>
              </a:lnSpc>
            </a:pPr>
            <a:r>
              <a:rPr lang="en-US" sz="1600">
                <a:solidFill>
                  <a:srgbClr val="FFFFFF"/>
                </a:solidFill>
                <a:latin typeface="Poppins" panose="00000500000000000000"/>
              </a:rPr>
              <a:t>"Embark on a transformative learning experience with our Expert Mentorship Program,</a:t>
            </a:r>
            <a:endParaRPr lang="en-US" sz="1600">
              <a:solidFill>
                <a:srgbClr val="FFFFFF"/>
              </a:solidFill>
              <a:latin typeface="Poppins" panose="00000500000000000000"/>
            </a:endParaRPr>
          </a:p>
          <a:p>
            <a:pPr>
              <a:lnSpc>
                <a:spcPts val="2240"/>
              </a:lnSpc>
              <a:spcBef>
                <a:spcPct val="0"/>
              </a:spcBef>
            </a:pPr>
            <a:endParaRPr lang="en-US" sz="1600">
              <a:solidFill>
                <a:srgbClr val="FFFFFF"/>
              </a:solidFill>
              <a:latin typeface="Poppins" panose="00000500000000000000"/>
            </a:endParaRPr>
          </a:p>
        </p:txBody>
      </p:sp>
      <p:sp>
        <p:nvSpPr>
          <p:cNvPr id="27" name="TextBox 27"/>
          <p:cNvSpPr txBox="1"/>
          <p:nvPr/>
        </p:nvSpPr>
        <p:spPr>
          <a:xfrm>
            <a:off x="5699078" y="6734161"/>
            <a:ext cx="2965684" cy="625476"/>
          </a:xfrm>
          <a:prstGeom prst="rect">
            <a:avLst/>
          </a:prstGeom>
        </p:spPr>
        <p:txBody>
          <a:bodyPr lIns="0" tIns="0" rIns="0" bIns="0" rtlCol="0" anchor="t">
            <a:spAutoFit/>
          </a:bodyPr>
          <a:lstStyle/>
          <a:p>
            <a:pPr>
              <a:lnSpc>
                <a:spcPts val="4900"/>
              </a:lnSpc>
              <a:spcBef>
                <a:spcPct val="0"/>
              </a:spcBef>
            </a:pPr>
            <a:r>
              <a:rPr lang="en-US" sz="3500">
                <a:solidFill>
                  <a:srgbClr val="E14761"/>
                </a:solidFill>
                <a:latin typeface="Poppins Bold" panose="00000800000000000000"/>
              </a:rPr>
              <a:t>04</a:t>
            </a:r>
            <a:endParaRPr lang="en-US" sz="3500">
              <a:solidFill>
                <a:srgbClr val="E14761"/>
              </a:solidFill>
              <a:latin typeface="Poppins Bold" panose="00000800000000000000"/>
            </a:endParaRPr>
          </a:p>
        </p:txBody>
      </p:sp>
      <p:grpSp>
        <p:nvGrpSpPr>
          <p:cNvPr id="28" name="Group 28"/>
          <p:cNvGrpSpPr/>
          <p:nvPr/>
        </p:nvGrpSpPr>
        <p:grpSpPr>
          <a:xfrm>
            <a:off x="1412281" y="2374534"/>
            <a:ext cx="1080030" cy="108003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30" name="TextBox 30"/>
          <p:cNvSpPr txBox="1"/>
          <p:nvPr/>
        </p:nvSpPr>
        <p:spPr>
          <a:xfrm>
            <a:off x="1749921" y="2575723"/>
            <a:ext cx="6977590" cy="900430"/>
          </a:xfrm>
          <a:prstGeom prst="rect">
            <a:avLst/>
          </a:prstGeom>
        </p:spPr>
        <p:txBody>
          <a:bodyPr lIns="0" tIns="0" rIns="0" bIns="0" rtlCol="0" anchor="t">
            <a:spAutoFit/>
          </a:bodyPr>
          <a:lstStyle/>
          <a:p>
            <a:pPr>
              <a:lnSpc>
                <a:spcPts val="6710"/>
              </a:lnSpc>
            </a:pPr>
            <a:r>
              <a:rPr lang="en-US" sz="5500">
                <a:solidFill>
                  <a:srgbClr val="FFFFFF"/>
                </a:solidFill>
                <a:latin typeface="Poppins" panose="00000500000000000000"/>
              </a:rPr>
              <a:t>SPECIAL SERVICE</a:t>
            </a:r>
            <a:endParaRPr lang="en-US" sz="5500">
              <a:solidFill>
                <a:srgbClr val="FFFFFF"/>
              </a:solidFill>
              <a:latin typeface="Poppins"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665F"/>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2993353" cy="870896"/>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F15A00"/>
            </a:solidFill>
          </p:spPr>
        </p:sp>
      </p:grpSp>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8700" y="811855"/>
            <a:ext cx="453117" cy="433691"/>
          </a:xfrm>
          <a:prstGeom prst="rect">
            <a:avLst/>
          </a:prstGeom>
        </p:spPr>
      </p:pic>
      <p:grpSp>
        <p:nvGrpSpPr>
          <p:cNvPr id="5" name="Group 5"/>
          <p:cNvGrpSpPr/>
          <p:nvPr/>
        </p:nvGrpSpPr>
        <p:grpSpPr>
          <a:xfrm>
            <a:off x="17461777" y="7605853"/>
            <a:ext cx="1652447" cy="16524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7" name="Picture 7"/>
          <p:cNvPicPr>
            <a:picLocks noChangeAspect="1"/>
          </p:cNvPicPr>
          <p:nvPr/>
        </p:nvPicPr>
        <p:blipFill>
          <a:blip r:embed="rId3"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0081" y="315677"/>
            <a:ext cx="2898297" cy="2774040"/>
          </a:xfrm>
          <a:prstGeom prst="rect">
            <a:avLst/>
          </a:prstGeom>
        </p:spPr>
      </p:pic>
      <p:grpSp>
        <p:nvGrpSpPr>
          <p:cNvPr id="8" name="Group 8"/>
          <p:cNvGrpSpPr/>
          <p:nvPr/>
        </p:nvGrpSpPr>
        <p:grpSpPr>
          <a:xfrm>
            <a:off x="9886920" y="2160874"/>
            <a:ext cx="1080030" cy="108003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10" name="Picture 10"/>
          <p:cNvPicPr>
            <a:picLocks noChangeAspect="1"/>
          </p:cNvPicPr>
          <p:nvPr/>
        </p:nvPicPr>
        <p:blipFill>
          <a:blip r:embed="rId5"/>
          <a:srcRect l="471" t="857" r="4198" b="857"/>
          <a:stretch>
            <a:fillRect/>
          </a:stretch>
        </p:blipFill>
        <p:spPr>
          <a:xfrm>
            <a:off x="4646251" y="339922"/>
            <a:ext cx="13303691" cy="9655646"/>
          </a:xfrm>
          <a:prstGeom prst="rect">
            <a:avLst/>
          </a:prstGeom>
        </p:spPr>
      </p:pic>
      <p:sp>
        <p:nvSpPr>
          <p:cNvPr id="11" name="TextBox 11"/>
          <p:cNvSpPr txBox="1"/>
          <p:nvPr/>
        </p:nvSpPr>
        <p:spPr>
          <a:xfrm>
            <a:off x="1769807" y="877772"/>
            <a:ext cx="1890833" cy="283632"/>
          </a:xfrm>
          <a:prstGeom prst="rect">
            <a:avLst/>
          </a:prstGeom>
        </p:spPr>
        <p:txBody>
          <a:bodyPr lIns="0" tIns="0" rIns="0" bIns="0" rtlCol="0" anchor="t">
            <a:spAutoFit/>
          </a:bodyPr>
          <a:lstStyle/>
          <a:p>
            <a:pPr>
              <a:lnSpc>
                <a:spcPts val="2215"/>
              </a:lnSpc>
              <a:spcBef>
                <a:spcPct val="0"/>
              </a:spcBef>
            </a:pPr>
            <a:r>
              <a:rPr lang="en-US" sz="1585">
                <a:solidFill>
                  <a:srgbClr val="FFFFFF"/>
                </a:solidFill>
                <a:latin typeface="Poppins Bold" panose="00000800000000000000"/>
              </a:rPr>
              <a:t>Team A&amp;B</a:t>
            </a:r>
            <a:endParaRPr lang="en-US" sz="1585">
              <a:solidFill>
                <a:srgbClr val="FFFFFF"/>
              </a:solidFill>
              <a:latin typeface="Poppins Bold" panose="00000800000000000000"/>
            </a:endParaRPr>
          </a:p>
        </p:txBody>
      </p:sp>
      <p:sp>
        <p:nvSpPr>
          <p:cNvPr id="12" name="TextBox 12"/>
          <p:cNvSpPr txBox="1"/>
          <p:nvPr/>
        </p:nvSpPr>
        <p:spPr>
          <a:xfrm>
            <a:off x="1028700" y="4195589"/>
            <a:ext cx="3466700" cy="1829147"/>
          </a:xfrm>
          <a:prstGeom prst="rect">
            <a:avLst/>
          </a:prstGeom>
        </p:spPr>
        <p:txBody>
          <a:bodyPr lIns="0" tIns="0" rIns="0" bIns="0" rtlCol="0" anchor="t">
            <a:spAutoFit/>
          </a:bodyPr>
          <a:lstStyle/>
          <a:p>
            <a:pPr marL="563880" lvl="1" indent="-281940">
              <a:lnSpc>
                <a:spcPts val="3655"/>
              </a:lnSpc>
              <a:buFont typeface="Arial" panose="020B0604020202020204"/>
              <a:buChar char="•"/>
            </a:pPr>
            <a:r>
              <a:rPr lang="en-US" sz="2610">
                <a:solidFill>
                  <a:srgbClr val="000000"/>
                </a:solidFill>
                <a:latin typeface="Poppins Bold" panose="00000800000000000000"/>
              </a:rPr>
              <a:t>Navigation Bar</a:t>
            </a:r>
            <a:endParaRPr lang="en-US" sz="2610">
              <a:solidFill>
                <a:srgbClr val="000000"/>
              </a:solidFill>
              <a:latin typeface="Poppins Bold" panose="00000800000000000000"/>
            </a:endParaRPr>
          </a:p>
          <a:p>
            <a:pPr marL="563880" lvl="1" indent="-281940">
              <a:lnSpc>
                <a:spcPts val="3655"/>
              </a:lnSpc>
              <a:buFont typeface="Arial" panose="020B0604020202020204"/>
              <a:buChar char="•"/>
            </a:pPr>
            <a:r>
              <a:rPr lang="en-US" sz="2610">
                <a:solidFill>
                  <a:srgbClr val="000000"/>
                </a:solidFill>
                <a:latin typeface="Poppins Bold" panose="00000800000000000000"/>
              </a:rPr>
              <a:t>Header</a:t>
            </a:r>
            <a:endParaRPr lang="en-US" sz="2610">
              <a:solidFill>
                <a:srgbClr val="000000"/>
              </a:solidFill>
              <a:latin typeface="Poppins Bold" panose="00000800000000000000"/>
            </a:endParaRPr>
          </a:p>
          <a:p>
            <a:pPr marL="563880" lvl="1" indent="-281940">
              <a:lnSpc>
                <a:spcPts val="3655"/>
              </a:lnSpc>
              <a:buFont typeface="Arial" panose="020B0604020202020204"/>
              <a:buChar char="•"/>
            </a:pPr>
            <a:r>
              <a:rPr lang="en-US" sz="2610">
                <a:solidFill>
                  <a:srgbClr val="000000"/>
                </a:solidFill>
                <a:latin typeface="Poppins Bold" panose="00000800000000000000"/>
              </a:rPr>
              <a:t>Body section</a:t>
            </a:r>
            <a:endParaRPr lang="en-US" sz="2610">
              <a:solidFill>
                <a:srgbClr val="000000"/>
              </a:solidFill>
              <a:latin typeface="Poppins Bold" panose="00000800000000000000"/>
            </a:endParaRPr>
          </a:p>
          <a:p>
            <a:pPr marL="563880" lvl="1" indent="-281940">
              <a:lnSpc>
                <a:spcPts val="3655"/>
              </a:lnSpc>
              <a:buFont typeface="Arial" panose="020B0604020202020204"/>
              <a:buChar char="•"/>
            </a:pPr>
            <a:r>
              <a:rPr lang="en-US" sz="2610">
                <a:solidFill>
                  <a:srgbClr val="000000"/>
                </a:solidFill>
                <a:latin typeface="Poppins Bold" panose="00000800000000000000"/>
              </a:rPr>
              <a:t>Footer</a:t>
            </a:r>
            <a:endParaRPr lang="en-US" sz="2610">
              <a:solidFill>
                <a:srgbClr val="000000"/>
              </a:solidFill>
              <a:latin typeface="Poppins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2308</Words>
  <Application>WPS Presentation</Application>
  <PresentationFormat>Custom</PresentationFormat>
  <Paragraphs>144</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Poppins Bold</vt:lpstr>
      <vt:lpstr>Poppins Bold</vt:lpstr>
      <vt:lpstr>Poppins</vt:lpstr>
      <vt:lpstr>Fredoka One Bold</vt:lpstr>
      <vt:lpstr>Siyam Rupali</vt:lpstr>
      <vt:lpstr>Fredoka One</vt:lpstr>
      <vt:lpstr>Nunito Bold</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Tech Programming Presentation</dc:title>
  <dc:creator>ASUS</dc:creator>
  <cp:lastModifiedBy>ARAFAT</cp:lastModifiedBy>
  <cp:revision>9</cp:revision>
  <dcterms:created xsi:type="dcterms:W3CDTF">2006-08-16T00:00:00Z</dcterms:created>
  <dcterms:modified xsi:type="dcterms:W3CDTF">2023-05-18T05:45:58Z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9A40E849BAEB4F5E9C7AAF954662396A</vt:lpwstr>
  </property>
  <property fmtid="{D5CDD505-2E9C-101B-9397-08002B2CF9AE}" pid="3" name="KSOProductBuildVer">
    <vt:lpwstr>1033-11.2.0.11537</vt:lpwstr>
  </property>
</Properties>
</file>